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71" r:id="rId2"/>
  </p:sldIdLst>
  <p:sldSz cx="10691813" cy="7559675"/>
  <p:notesSz cx="7105650" cy="102393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TH SarabunIT๙" panose="020B0500040200020003" pitchFamily="34" charset="-34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39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478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1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0957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69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497739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07F"/>
    <a:srgbClr val="6C2120"/>
    <a:srgbClr val="605B5D"/>
    <a:srgbClr val="003366"/>
    <a:srgbClr val="A1B1FE"/>
    <a:srgbClr val="C2A9FF"/>
    <a:srgbClr val="587E82"/>
    <a:srgbClr val="254B4D"/>
    <a:srgbClr val="72F5D8"/>
    <a:srgbClr val="DBB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0" y="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8" y="1237200"/>
            <a:ext cx="9088041" cy="263188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9" y="3970582"/>
            <a:ext cx="8018859" cy="1825171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6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9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30" y="402485"/>
            <a:ext cx="2305422" cy="640647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6" y="402485"/>
            <a:ext cx="6782619" cy="640647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0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6" y="1884672"/>
            <a:ext cx="9221689" cy="314461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6" y="5059035"/>
            <a:ext cx="9221689" cy="165367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0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5"/>
            <a:ext cx="4544021" cy="479654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1" y="2012415"/>
            <a:ext cx="4544021" cy="479654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402484"/>
            <a:ext cx="9221689" cy="1461188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7" y="1853173"/>
            <a:ext cx="4523137" cy="90821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7" y="2761382"/>
            <a:ext cx="4523137" cy="40615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3" y="1853173"/>
            <a:ext cx="4545414" cy="90821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3" y="2761382"/>
            <a:ext cx="4545414" cy="406157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3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6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9"/>
            <a:ext cx="3448388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4" y="1088457"/>
            <a:ext cx="5412730" cy="5372269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3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4" y="503979"/>
            <a:ext cx="3448388" cy="1763924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4" y="1088457"/>
            <a:ext cx="5412730" cy="5372269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4" y="2267903"/>
            <a:ext cx="3448388" cy="4201570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4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4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4" y="2012415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1C4A-6570-406B-9573-FC48F1C3EB7F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4" y="7006700"/>
            <a:ext cx="36084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8397-D369-44B5-A11D-F27068956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ตัวแทนเนื้อหา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user\Desktop\งานปี 2565\ITA2565\พื้นหลังอินโฟฯ 65 แนวตั้ง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35019"/>
            <a:ext cx="10741341" cy="759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119487" y="927243"/>
            <a:ext cx="8855210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ประกาศเจตนารมณ์ต่อต้านการทุจริต สำนักงานสาธารณสุขจังหวัดสระแก้ว </a:t>
            </a:r>
            <a:endParaRPr lang="en-US" sz="1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1800" b="1" dirty="0">
                <a:solidFill>
                  <a:srgbClr val="1B3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ภายใต้แนวคิด </a:t>
            </a:r>
            <a:r>
              <a:rPr lang="en-US" sz="1800" b="1" dirty="0">
                <a:solidFill>
                  <a:srgbClr val="1B3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"</a:t>
            </a:r>
            <a:r>
              <a:rPr lang="th-TH" sz="1800" b="1" dirty="0">
                <a:solidFill>
                  <a:srgbClr val="1B3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สาธารณสุขสระแก้วใสสะอาด ร่วมต้านทุจริต </a:t>
            </a:r>
            <a:endParaRPr lang="en-US" sz="1800" b="1" dirty="0">
              <a:solidFill>
                <a:srgbClr val="1B30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1800" b="1" dirty="0">
                <a:solidFill>
                  <a:srgbClr val="1B3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</a:t>
            </a:r>
            <a:r>
              <a:rPr lang="en-US" sz="1800" b="1" dirty="0">
                <a:solidFill>
                  <a:srgbClr val="1B30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MOPH-SK Together Against Corruption)"</a:t>
            </a:r>
          </a:p>
          <a:p>
            <a:pPr algn="ctr"/>
            <a:r>
              <a:rPr lang="th-TH" sz="1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	ประจำปีงบประมาณ พ.ศ. 2566</a:t>
            </a: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38201" y="2108106"/>
            <a:ext cx="91364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600" dirty="0">
                <a:solidFill>
                  <a:schemeClr val="bg2">
                    <a:lumMod val="10000"/>
                  </a:schemeClr>
                </a:solidFill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	</a:t>
            </a:r>
            <a:r>
              <a:rPr lang="th-TH" sz="1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ข้าพเจ้า  นายประภาส   ผูกดวง  นายแพทย์สาธารณสุขจังหวัดสระแก้ว พร้อมด้วยผู้บริหาร และบุคลากรในสังกัดสำนักงานสาธารณสุขจังหวัดสระแก้ว  ขอประกาศเจตนารมณ์ภายใต้แนวคิด “สาธารณสุขสระแก้วใสสะอาด ร่วมต้านทุจริต” ( </a:t>
            </a:r>
            <a:r>
              <a:rPr lang="en-US" sz="1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MOPH-SK  Together Against Corruption ) </a:t>
            </a:r>
            <a:r>
              <a:rPr lang="th-TH" sz="1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ประจำปีงบประมาณ พ.ศ. 2566 ร่วมกันว่า จะยึดมั่นในสถาบันหลักของประเทศ อันได้แก่ ชาติ ศาสนา พระมหากษัตริย์ และการปกครองระบอบประชาธิปไตย อันมีพระมหากษัตริย์ทรงเป็นประมุข จะเป็นคนดีมีคุณธรรม ประพฤติปฏิบัติตนในสัมมาอาชีพ ด้วยความซื่อสัตย์</a:t>
            </a:r>
            <a:r>
              <a:rPr lang="th-TH" sz="1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สุจริต เป็นมั่นคง  ดำรงตนอยู่ด้วยความมีเกียรติและศักดิ์ศรีความเป็นมนุษย์ กล้าตัดสินใจและยืนหยัดที่จะกระทำในสิ่งที่ถูกต้องปฏิบัติงานราชการอย่างถูกต้องชอบธรรม ไม่กระทำการโกงแผ่นดิน ไม่ทนต่อการทุจริตทุกรูปแบบ คิดถึงประโยชย์ส่วนรวมของประชาชน  มากกว่าประโยชน์ส่วนตัวและไม่ใช้ตำแหน่งหน้าที่หาประโยชน์บนความทุกข์ยากของประชาชน  และปฏิบัติหน้าที่อย่างเต็มกำลังความสามารถ ตามค่านิยมในการบริหารงาน 6 ประการ อันได้แก่ ซื่อสัตย์  สามัคคี  มีความรับผิดชอบ  ตรวจสอบได้โปร่งใส  มุ่งในผลสัมฤทธิ์ของงาน  กล้าหาญ</a:t>
            </a:r>
            <a:r>
              <a:rPr lang="th-TH" sz="1800" dirty="0" err="1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ทำใน</a:t>
            </a:r>
            <a:r>
              <a:rPr lang="th-TH" sz="18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สิ่งที่ถูกต้อง  รวมถึงการปฏิบัติตนตามมาตรฐานทางจริยธรรมของเจ้าหน้าที่ของรัฐ และจรรยาบรรณกระทรวงสาธารณสุข ทั้งจะหลักสำคัญประพฤติ</a:t>
            </a:r>
            <a:r>
              <a:rPr lang="th-TH" sz="18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ปฏิบัติตนตามรอยพระยุคลบาท  สืบสานพระราชปณิธาน  รักษา  ต่อยอดศาสตร์ของพระราชาผู้ทรงธรรม  ดำรงชีวิตตามหลักปรัชญาของเศรษฐกิจพอเพียง  ด้วยความเพียรอันบริสุทธิ์  ยืนเคียงข้างสุจริตชน เพื่อความมั่นคง  มั่งคั่ง  ยั่งยืนของราชอาณาจักรไทยสืบไป</a:t>
            </a:r>
            <a:r>
              <a:rPr lang="th-TH" sz="1800" dirty="0">
                <a:solidFill>
                  <a:schemeClr val="bg2">
                    <a:lumMod val="1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</a:t>
            </a:r>
          </a:p>
          <a:p>
            <a:pPr algn="ctr"/>
            <a:r>
              <a:rPr lang="th-TH" sz="1800" dirty="0">
                <a:solidFill>
                  <a:schemeClr val="bg2">
                    <a:lumMod val="1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ประกาศ ณ วันที่     พฤศจิกายน พ.ศ. ๒๕๖6</a:t>
            </a:r>
          </a:p>
          <a:p>
            <a:pPr algn="ctr"/>
            <a:endParaRPr lang="th-TH" sz="1800" dirty="0">
              <a:solidFill>
                <a:schemeClr val="bg2">
                  <a:lumMod val="10000"/>
                </a:schemeClr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1800" dirty="0">
                <a:solidFill>
                  <a:schemeClr val="bg2">
                    <a:lumMod val="1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(นายประภาส   ผูกดวง)</a:t>
            </a:r>
          </a:p>
          <a:p>
            <a:pPr algn="ctr"/>
            <a:r>
              <a:rPr lang="th-TH" sz="1800" dirty="0">
                <a:solidFill>
                  <a:schemeClr val="bg2">
                    <a:lumMod val="10000"/>
                  </a:schemeClr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นายแพทย์สาธารณสุขจังหวัดสระแก้ว</a:t>
            </a:r>
          </a:p>
        </p:txBody>
      </p:sp>
      <p:pic>
        <p:nvPicPr>
          <p:cNvPr id="7" name="รูปภาพ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 t="19953" r="19048" b="22839"/>
          <a:stretch/>
        </p:blipFill>
        <p:spPr bwMode="auto">
          <a:xfrm>
            <a:off x="4895851" y="19051"/>
            <a:ext cx="1400174" cy="1066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8160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1372</TotalTime>
  <Words>305</Words>
  <Application>Microsoft Office PowerPoint</Application>
  <PresentationFormat>กำหนดเอง</PresentationFormat>
  <Paragraphs>9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Calibri</vt:lpstr>
      <vt:lpstr>TH SarabunIT๙</vt:lpstr>
      <vt:lpstr>Arial</vt:lpstr>
      <vt:lpstr>Calibri Light</vt:lpstr>
      <vt:lpstr>Office Theme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Sumet Ratprachum</dc:creator>
  <cp:lastModifiedBy>Warangkhana Siwilai</cp:lastModifiedBy>
  <cp:revision>144</cp:revision>
  <cp:lastPrinted>2020-04-13T15:51:32Z</cp:lastPrinted>
  <dcterms:created xsi:type="dcterms:W3CDTF">2019-11-10T02:56:05Z</dcterms:created>
  <dcterms:modified xsi:type="dcterms:W3CDTF">2022-11-18T05:49:38Z</dcterms:modified>
</cp:coreProperties>
</file>