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1" r:id="rId2"/>
    <p:sldId id="258" r:id="rId3"/>
  </p:sldIdLst>
  <p:sldSz cx="9144000" cy="6858000" type="screen4x3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2604" y="-9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06C7-7609-4ED1-8956-9D39B0185741}" type="datetimeFigureOut">
              <a:rPr lang="th-TH" smtClean="0"/>
              <a:t>29/09/59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E55C3-32B2-47E3-B9C0-B6D5A90497E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3581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E55C3-32B2-47E3-B9C0-B6D5A90497E8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044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BAD1-87EB-466D-9C4C-C0D5BC5848F2}" type="datetimeFigureOut">
              <a:rPr lang="th-TH" smtClean="0"/>
              <a:t>29/09/59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669F-08DB-4411-8094-29A5DE3F46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181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BAD1-87EB-466D-9C4C-C0D5BC5848F2}" type="datetimeFigureOut">
              <a:rPr lang="th-TH" smtClean="0"/>
              <a:t>29/09/59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669F-08DB-4411-8094-29A5DE3F46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060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BAD1-87EB-466D-9C4C-C0D5BC5848F2}" type="datetimeFigureOut">
              <a:rPr lang="th-TH" smtClean="0"/>
              <a:t>29/09/59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669F-08DB-4411-8094-29A5DE3F46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221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BAD1-87EB-466D-9C4C-C0D5BC5848F2}" type="datetimeFigureOut">
              <a:rPr lang="th-TH" smtClean="0"/>
              <a:t>29/09/59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669F-08DB-4411-8094-29A5DE3F46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31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BAD1-87EB-466D-9C4C-C0D5BC5848F2}" type="datetimeFigureOut">
              <a:rPr lang="th-TH" smtClean="0"/>
              <a:t>29/09/59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669F-08DB-4411-8094-29A5DE3F46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463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BAD1-87EB-466D-9C4C-C0D5BC5848F2}" type="datetimeFigureOut">
              <a:rPr lang="th-TH" smtClean="0"/>
              <a:t>29/09/59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669F-08DB-4411-8094-29A5DE3F46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194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BAD1-87EB-466D-9C4C-C0D5BC5848F2}" type="datetimeFigureOut">
              <a:rPr lang="th-TH" smtClean="0"/>
              <a:t>29/09/59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669F-08DB-4411-8094-29A5DE3F46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200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BAD1-87EB-466D-9C4C-C0D5BC5848F2}" type="datetimeFigureOut">
              <a:rPr lang="th-TH" smtClean="0"/>
              <a:t>29/09/59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669F-08DB-4411-8094-29A5DE3F46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909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BAD1-87EB-466D-9C4C-C0D5BC5848F2}" type="datetimeFigureOut">
              <a:rPr lang="th-TH" smtClean="0"/>
              <a:t>29/09/59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669F-08DB-4411-8094-29A5DE3F46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564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BAD1-87EB-466D-9C4C-C0D5BC5848F2}" type="datetimeFigureOut">
              <a:rPr lang="th-TH" smtClean="0"/>
              <a:t>29/09/59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669F-08DB-4411-8094-29A5DE3F46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889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BAD1-87EB-466D-9C4C-C0D5BC5848F2}" type="datetimeFigureOut">
              <a:rPr lang="th-TH" smtClean="0"/>
              <a:t>29/09/59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669F-08DB-4411-8094-29A5DE3F46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656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BAD1-87EB-466D-9C4C-C0D5BC5848F2}" type="datetimeFigureOut">
              <a:rPr lang="th-TH" smtClean="0"/>
              <a:t>29/09/59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E669F-08DB-4411-8094-29A5DE3F46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188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07504" y="188640"/>
            <a:ext cx="8856984" cy="8863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การประชุม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รับฟังการขับเคลื่อนแผนยุทธศาสตร์ชาติ ๒๐ ปี (ด้านสาธารณสุข) </a:t>
            </a:r>
            <a:endParaRPr lang="th-TH" sz="2400" b="1" dirty="0" smtClean="0">
              <a:latin typeface="TH SarabunIT๙" pitchFamily="34" charset="-34"/>
              <a:cs typeface="TH SarabunIT๙" pitchFamily="34" charset="-34"/>
            </a:endParaRPr>
          </a:p>
          <a:p>
            <a:pPr lvl="0" algn="ctr">
              <a:lnSpc>
                <a:spcPct val="115000"/>
              </a:lnSpc>
            </a:pP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ของ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เขตสุขภาพที่ 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6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จังหวัดปราจีนบุรี 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วันที่ ๒๗  ตุลาคม ๒๕๕๙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619056" y="3140968"/>
            <a:ext cx="243426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นายแพทย์โสภณ เมฆธน</a:t>
            </a:r>
          </a:p>
          <a:p>
            <a:pPr algn="ctr"/>
            <a:r>
              <a:rPr lang="th-TH" sz="2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ปลัดกระทรวงสาธารณสุข</a:t>
            </a:r>
          </a:p>
        </p:txBody>
      </p:sp>
      <p:pic>
        <p:nvPicPr>
          <p:cNvPr id="11" name="Picture 4" descr="ผลการค้นหารูปภาพสำหรับ ศ.เกียรติคุณ นายแพทย์ปิยะสกล สกลสัตยาทร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" b="100000" l="4100" r="95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064"/>
          <a:stretch/>
        </p:blipFill>
        <p:spPr bwMode="auto">
          <a:xfrm>
            <a:off x="1749681" y="1207380"/>
            <a:ext cx="2226929" cy="19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827584" y="317431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ศ.เกียรติคุณ นายแพทย์</a:t>
            </a:r>
            <a:r>
              <a:rPr lang="th-TH" sz="2400" b="1" dirty="0" err="1" smtClean="0">
                <a:latin typeface="TH SarabunIT๙" pitchFamily="34" charset="-34"/>
                <a:cs typeface="TH SarabunIT๙" pitchFamily="34" charset="-34"/>
              </a:rPr>
              <a:t>ปิ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ยะสกล สกลสัต</a:t>
            </a:r>
            <a:r>
              <a:rPr lang="th-TH" sz="2400" b="1" dirty="0" err="1" smtClean="0">
                <a:latin typeface="TH SarabunIT๙" pitchFamily="34" charset="-34"/>
                <a:cs typeface="TH SarabunIT๙" pitchFamily="34" charset="-34"/>
              </a:rPr>
              <a:t>ยาทร</a:t>
            </a:r>
            <a:endParaRPr lang="th-TH" sz="2400" b="1" dirty="0" smtClean="0"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รัฐมนตรีว่าการกระทรวงสาธารณสุข </a:t>
            </a:r>
          </a:p>
        </p:txBody>
      </p:sp>
      <p:pic>
        <p:nvPicPr>
          <p:cNvPr id="12" name="Picture 10" descr="ผลการค้นหารูปภาพสำหรับ นายแพทย์โสภณ เมฆธน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2344" r="87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495" y="1284879"/>
            <a:ext cx="3449386" cy="177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539552" y="5016951"/>
            <a:ext cx="84940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1. ให้</a:t>
            </a: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บุคลากรทุกระดับรับทราบแนวทางการนำแผนยุทธศาสตร์</a:t>
            </a:r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ชาติ(</a:t>
            </a: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ด้านสาธารณสุข</a:t>
            </a:r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)ระยะ </a:t>
            </a: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20 ปี ไปสู่การปฏิบัติ ปี 2560 ของเขตสุขภาพ </a:t>
            </a:r>
            <a:endParaRPr lang="en-US" sz="2000" b="1" dirty="0">
              <a:latin typeface="TH SarabunIT๙" pitchFamily="34" charset="-34"/>
              <a:cs typeface="TH SarabunIT๙" pitchFamily="34" charset="-34"/>
            </a:endParaRPr>
          </a:p>
          <a:p>
            <a:pPr lvl="0"/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2. ให้</a:t>
            </a: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บุคลากรระดับเขต จังหวัด อำเภอ และตำบล ได้ตั้งเข็มมุ่ง และมีค่านิยมร่วม ในการปฏิบัติงานบรรลุเป้าหมาย </a:t>
            </a:r>
            <a:endParaRPr lang="en-US" sz="20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6604" y="4310958"/>
            <a:ext cx="130195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th-TH" sz="24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วัตถุประสงค์ </a:t>
            </a:r>
            <a:endParaRPr lang="en-US" sz="2400" b="1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88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34052" y="3170354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ผู้บริหาร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จากส่วนราชการระดับเขต จังหวัด อำเภอ ในเขตสุขภาพที่ 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6</a:t>
            </a:r>
            <a:endParaRPr lang="en-US" sz="2400" b="1" dirty="0">
              <a:latin typeface="TH SarabunIT๙" pitchFamily="34" charset="-34"/>
              <a:cs typeface="TH SarabunIT๙" pitchFamily="34" charset="-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ผู้แทนจากหน่วยงานในระดับเขต จังหวัด อำเภอ ตำบล ในเขตสุขภาพที่ 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6</a:t>
            </a:r>
            <a:endParaRPr lang="en-US" sz="2400" b="1" dirty="0">
              <a:latin typeface="TH SarabunIT๙" pitchFamily="34" charset="-34"/>
              <a:cs typeface="TH SarabunIT๙" pitchFamily="34" charset="-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ผู้แทนจากหน่วยงานของกรมฯ ในส่วนภูมิภาค </a:t>
            </a:r>
            <a:endParaRPr lang="en-US" sz="2400" b="1" dirty="0">
              <a:latin typeface="TH SarabunIT๙" pitchFamily="34" charset="-34"/>
              <a:cs typeface="TH SarabunIT๙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คณะผู้ติดตามผู้บริหารระดับสูง ประกอบด้วย ผู้แทน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จาก </a:t>
            </a:r>
            <a:r>
              <a:rPr lang="th-TH" sz="2400" b="1" dirty="0" err="1" smtClean="0">
                <a:latin typeface="TH SarabunIT๙" pitchFamily="34" charset="-34"/>
                <a:cs typeface="TH SarabunIT๙" pitchFamily="34" charset="-34"/>
              </a:rPr>
              <a:t>สนย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2400" b="1" dirty="0" err="1" smtClean="0">
                <a:latin typeface="TH SarabunIT๙" pitchFamily="34" charset="-34"/>
                <a:cs typeface="TH SarabunIT๙" pitchFamily="34" charset="-34"/>
              </a:rPr>
              <a:t>สบส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. กลุ่มประกันฯ </a:t>
            </a:r>
            <a:r>
              <a:rPr lang="th-TH" sz="2400" b="1" dirty="0" err="1" smtClean="0">
                <a:latin typeface="TH SarabunIT๙" pitchFamily="34" charset="-34"/>
                <a:cs typeface="TH SarabunIT๙" pitchFamily="34" charset="-34"/>
              </a:rPr>
              <a:t>สธฉ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. </a:t>
            </a:r>
            <a:endParaRPr lang="th-TH" sz="24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75856" y="4970818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ชุดสีฟ้า กระทรวงสาธารณสุข</a:t>
            </a:r>
            <a:r>
              <a:rPr lang="en-US" sz="2400" dirty="0">
                <a:latin typeface="TH SarabunIT๙" pitchFamily="34" charset="-34"/>
                <a:cs typeface="TH SarabunIT๙" pitchFamily="34" charset="-34"/>
              </a:rPr>
              <a:t> </a:t>
            </a:r>
            <a:endParaRPr lang="th-TH" sz="24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75856" y="5806894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TH SarabunIT๙" pitchFamily="34" charset="-34"/>
                <a:cs typeface="TH SarabunIT๙" pitchFamily="34" charset="-34"/>
              </a:rPr>
              <a:t>ใน</a:t>
            </a:r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พื้นที่จังหวัดที่กำหนด </a:t>
            </a:r>
            <a:r>
              <a:rPr lang="th-TH" sz="2400" dirty="0" smtClean="0">
                <a:latin typeface="TH SarabunIT๙" pitchFamily="34" charset="-34"/>
                <a:cs typeface="TH SarabunIT๙" pitchFamily="34" charset="-34"/>
              </a:rPr>
              <a:t>(น่าจะเป็น รพ.เจ้าพระยาอภัย</a:t>
            </a:r>
            <a:r>
              <a:rPr lang="th-TH" sz="2400" dirty="0" err="1" smtClean="0">
                <a:latin typeface="TH SarabunIT๙" pitchFamily="34" charset="-34"/>
                <a:cs typeface="TH SarabunIT๙" pitchFamily="34" charset="-34"/>
              </a:rPr>
              <a:t>ภูเบ</a:t>
            </a:r>
            <a:r>
              <a:rPr lang="th-TH" sz="2400" dirty="0" smtClean="0">
                <a:latin typeface="TH SarabunIT๙" pitchFamily="34" charset="-34"/>
                <a:cs typeface="TH SarabunIT๙" pitchFamily="34" charset="-34"/>
              </a:rPr>
              <a:t>ศร</a:t>
            </a:r>
            <a:r>
              <a:rPr lang="en-US" sz="2400" dirty="0" smtClean="0">
                <a:latin typeface="TH SarabunIT๙" pitchFamily="34" charset="-34"/>
                <a:cs typeface="TH SarabunIT๙" pitchFamily="34" charset="-34"/>
              </a:rPr>
              <a:t>)  </a:t>
            </a:r>
            <a:endParaRPr lang="en-US" sz="24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08" y="569334"/>
            <a:ext cx="8784976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ขับเคลื่อนยุทธศาสตร์ชาติระยะ ๒๐ ปี (ด้านสาธารณสุข) สู่การปฏิบัติระดับเขต (เน้น ๑๔ ประเด็น ๒๗ ตัวชี้วัด)  </a:t>
            </a:r>
            <a:endParaRPr lang="en-US" sz="20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โดย ผู้ตรวจราชการกระทรวงสาธารณสุข  </a:t>
            </a:r>
            <a:endParaRPr lang="en-US" sz="20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483768" y="2226737"/>
            <a:ext cx="374441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2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ระยะเวลานำเสนอ ท่านละ ๑๐ – ๑๕ นาที </a:t>
            </a:r>
            <a:endParaRPr lang="en-US" sz="20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5496" y="1337866"/>
            <a:ext cx="871296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th-TH" sz="2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การขับเคลื่อนยุทธศาสตร์ชาติระยะ ๒๐ ปี (ด้านสาธารณสุข) สู่การปฏิบัติระดับจังหวัด (เน้น ๑๔ ประเด็น ๒๗ ตัวชี้วัด) </a:t>
            </a:r>
            <a:endParaRPr lang="en-US" sz="20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โดย นายแพทย์สาธารณสุขจังหวัด (ทุกจังหวัด</a:t>
            </a:r>
            <a:r>
              <a:rPr lang="en-US" sz="2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r>
              <a:rPr lang="th-TH" sz="2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20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5496" y="107669"/>
            <a:ext cx="173797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th-TH" sz="24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กรอบการนำเสนอ </a:t>
            </a:r>
            <a:endParaRPr lang="en-US" sz="2400" b="1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2688402"/>
            <a:ext cx="166904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th-TH" sz="24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ผู้เข้าร่วมประชุมฯ</a:t>
            </a:r>
            <a:endParaRPr lang="en-US" sz="24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35497" y="4970818"/>
            <a:ext cx="298190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24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การแต่งกายของผู้เข้าร่วมประชุม 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5799721"/>
            <a:ext cx="146706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24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สถานที่ประชุม </a:t>
            </a:r>
          </a:p>
        </p:txBody>
      </p:sp>
    </p:spTree>
    <p:extLst>
      <p:ext uri="{BB962C8B-B14F-4D97-AF65-F5344CB8AC3E}">
        <p14:creationId xmlns:p14="http://schemas.microsoft.com/office/powerpoint/2010/main" val="33471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247</Words>
  <Application>Microsoft Office PowerPoint</Application>
  <PresentationFormat>นำเสนอทางหน้าจอ (4:3)</PresentationFormat>
  <Paragraphs>25</Paragraphs>
  <Slides>2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</vt:i4>
      </vt:variant>
    </vt:vector>
  </HeadingPairs>
  <TitlesOfParts>
    <vt:vector size="3" baseType="lpstr">
      <vt:lpstr>ชุดรูปแบบของ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nascomp</dc:creator>
  <cp:lastModifiedBy>nascomp</cp:lastModifiedBy>
  <cp:revision>6</cp:revision>
  <cp:lastPrinted>2016-09-29T04:38:26Z</cp:lastPrinted>
  <dcterms:created xsi:type="dcterms:W3CDTF">2016-09-29T02:14:35Z</dcterms:created>
  <dcterms:modified xsi:type="dcterms:W3CDTF">2016-09-29T04:38:52Z</dcterms:modified>
</cp:coreProperties>
</file>