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7" r:id="rId2"/>
    <p:sldId id="278" r:id="rId3"/>
    <p:sldId id="279" r:id="rId4"/>
    <p:sldId id="274" r:id="rId5"/>
    <p:sldId id="262" r:id="rId6"/>
    <p:sldId id="263" r:id="rId7"/>
    <p:sldId id="269" r:id="rId8"/>
    <p:sldId id="270" r:id="rId9"/>
    <p:sldId id="271" r:id="rId10"/>
    <p:sldId id="272" r:id="rId11"/>
    <p:sldId id="273" r:id="rId12"/>
    <p:sldId id="286" r:id="rId13"/>
    <p:sldId id="281" r:id="rId14"/>
    <p:sldId id="285" r:id="rId15"/>
    <p:sldId id="282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CFAA8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ลักษณะสีอ่อน 2 - เน้น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สไตล์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16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7244F-7BB4-499F-8BA2-0374720AC355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8D5C5-1FBF-4A41-AB8A-F5F430A9B11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6908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406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455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506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186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017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187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759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691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83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103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678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726C-E12A-4B98-9340-F733AF28FE2A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7BD09-7AA1-43CD-8F37-93AAB73DAD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237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88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สรุปการเยี่ยมเสริมพลัง </a:t>
            </a:r>
            <a:r>
              <a:rPr lang="th-TH" sz="8800" b="1" dirty="0" err="1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88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สอ. ติดดาว</a:t>
            </a:r>
            <a:endParaRPr lang="th-TH" sz="8800" b="1" dirty="0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771248" y="5013176"/>
            <a:ext cx="7704856" cy="11521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ที่ปรึกษา  นพ.</a:t>
            </a:r>
            <a:r>
              <a:rPr lang="th-TH" b="1" dirty="0" smtClean="0">
                <a:solidFill>
                  <a:schemeClr val="tx1"/>
                </a:solidFill>
              </a:rPr>
              <a:t>จักรกฤษณ์ </a:t>
            </a:r>
            <a:r>
              <a:rPr lang="th-TH" b="1" dirty="0" err="1" smtClean="0">
                <a:solidFill>
                  <a:schemeClr val="tx1"/>
                </a:solidFill>
              </a:rPr>
              <a:t>สุร</a:t>
            </a:r>
            <a:r>
              <a:rPr lang="th-TH" b="1" dirty="0" smtClean="0">
                <a:solidFill>
                  <a:schemeClr val="tx1"/>
                </a:solidFill>
              </a:rPr>
              <a:t>การ  ประธาน </a:t>
            </a:r>
            <a:r>
              <a:rPr lang="en-US" b="1" dirty="0" smtClean="0">
                <a:solidFill>
                  <a:schemeClr val="tx1"/>
                </a:solidFill>
              </a:rPr>
              <a:t>QLN </a:t>
            </a:r>
            <a:r>
              <a:rPr lang="th-TH" b="1" dirty="0" smtClean="0">
                <a:solidFill>
                  <a:schemeClr val="tx1"/>
                </a:solidFill>
              </a:rPr>
              <a:t>สระแก้ว</a:t>
            </a:r>
            <a:endParaRPr lang="th-TH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927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868690"/>
              </p:ext>
            </p:extLst>
          </p:nvPr>
        </p:nvGraphicFramePr>
        <p:xfrm>
          <a:off x="0" y="0"/>
          <a:ext cx="9143999" cy="6774060"/>
        </p:xfrm>
        <a:graphic>
          <a:graphicData uri="http://schemas.openxmlformats.org/drawingml/2006/table">
            <a:tbl>
              <a:tblPr/>
              <a:tblGrid>
                <a:gridCol w="2023008"/>
                <a:gridCol w="2332968"/>
                <a:gridCol w="2232248"/>
                <a:gridCol w="2555775"/>
              </a:tblGrid>
              <a:tr h="29746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แผนการออกประเมินรพ.สต.ติดดาว ประจำปี 2559 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ระหว่างวันที่ 8 - 17 สิงหาคม  2559  </a:t>
                      </a:r>
                    </a:p>
                  </a:txBody>
                  <a:tcPr marL="4876" marR="4876" marT="4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6526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อ.ตาพระยา อ.โคกสูง อ.วังน้ำเย็น และ อ.วังสมบูรณ์  ทีมที่.............</a:t>
                      </a:r>
                    </a:p>
                  </a:txBody>
                  <a:tcPr marL="4876" marR="4876" marT="48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8235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วัน เดือน ปี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แผนการออกประเมิน 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รายชื่อผู้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ประเมิน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934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เช้า (08.30 - 12.00 น.)</a:t>
                      </a:r>
                    </a:p>
                  </a:txBody>
                  <a:tcPr marL="4876" marR="4876" marT="4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บ่าย (13.30 - 17.00 น.)</a:t>
                      </a:r>
                    </a:p>
                  </a:txBody>
                  <a:tcPr marL="4876" marR="4876" marT="4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4608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8 สิงหาคม 2559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อ.ตาพระยา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อ.ตาพระยา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th-TH" sz="8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876" marR="4876" marT="4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38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รพ.สต.หนองผักแว่น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รพ.สต.บ้านโคกไพล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0"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นางสาวกัญญา เทพรัตนะ          ประธาน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นายสุธี 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วรรณา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นางสาวสุลีรัตน์ 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เพ็ชรสมบัติ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        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นายสาคิด ทัศพินิจ 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5. นางสาววารุณี 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วงษา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                  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6. นาย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ณัฐ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กริช โกมลศรี             เลขานุการ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8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รพ.สต.โคคลาน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รพ.สต.หนอง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ติม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82355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9 สิงหาคม 2559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อ.ตาพระยา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อ.ตาพระยา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538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รพ.สต.โคกแจง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รพ.สต.โคก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เพร็ก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538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รพ.สต.แสง์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รพ.สต.มะกอก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52723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10 สิงหาคม 2559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อ.ตาพระยา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อ.ตาพระยา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9746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รพ.สต.ทับทิมสยาม 03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สต.นว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มินทราชินี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538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รพ.สต.ทัพไทย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รพ.สต.รัตนะ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1132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11 สิงหาคม 2559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อ.ตาพระยา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อ.ตาพระยา/อ.โคกสูง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538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รพ.สต.กุดเวียน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รพ.สต.นางาม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538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รพ.สต.ทัพเซียม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82355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15 สิงหาคม 2559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อ.วังน้ำเย็น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อ.วังน้ำเย็น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9746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รพ.สต.ท่าตาสี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รพ.สต.คลองตะเคียนชัย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538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รพ.สต.ตาหลังใน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รพ.สต.ทุ่งมหาเจริญ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772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16 สิงหาคม 2559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อ.วังน้ำเย็น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/อ.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วังสมบูรณ์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อ.วังสมบูรณ์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538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รพ.สต.คลองจระเข้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รพ.สต.วังใหม่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772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รพ.สต.ทุ่งกบินทร์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รพ.สต.บ้าน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ถวายเฉลิม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พระเกียรติ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9451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17 สิงหาคม 2559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อ.วังสมบูรณ์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อ.วังสมบูรณ์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4551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รพ.สต.เฉลิมพระเกียรติ 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60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พรรษาฯ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รพ.สต.คลองเจริญสุข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538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รพ.สต.ซับ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สิงห์โต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4876" marR="4876" marT="4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80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324476"/>
              </p:ext>
            </p:extLst>
          </p:nvPr>
        </p:nvGraphicFramePr>
        <p:xfrm>
          <a:off x="0" y="0"/>
          <a:ext cx="9144001" cy="6753608"/>
        </p:xfrm>
        <a:graphic>
          <a:graphicData uri="http://schemas.openxmlformats.org/drawingml/2006/table">
            <a:tbl>
              <a:tblPr/>
              <a:tblGrid>
                <a:gridCol w="2157878"/>
                <a:gridCol w="1838058"/>
                <a:gridCol w="2160240"/>
                <a:gridCol w="2987825"/>
              </a:tblGrid>
              <a:tr h="42405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แผนการออกประเมินรพ.สต.ติดดาว ประจำปี 2559 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ระหว่าง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วันที่ 8 - 17 สิงหาคม  2559  </a:t>
                      </a:r>
                    </a:p>
                  </a:txBody>
                  <a:tcPr marL="5361" marR="5361" marT="53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558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 และ อ.คลองหาด  ทีมที่.........................</a:t>
                      </a:r>
                    </a:p>
                  </a:txBody>
                  <a:tcPr marL="5361" marR="5361" marT="53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5995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วัน เดือน ปี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แผนการออกประเมิน 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รายชื่อผู้ประเมิน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2405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เช้า (08.30 - 12.00 น.)</a:t>
                      </a:r>
                    </a:p>
                  </a:txBody>
                  <a:tcPr marL="5361" marR="5361" marT="53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บ่าย (13.30 - 17.00 น.)</a:t>
                      </a:r>
                    </a:p>
                  </a:txBody>
                  <a:tcPr marL="5361" marR="5361" marT="53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59958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8 สิงหาคม 2559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1"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นางสาวปวีณ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ภัสสร์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คล้ำ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ศิริ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           ประธาน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นายสมบัติ พึ่งเกษม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นาย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เชาว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ลิต นาคสวัสดิ์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 นายสุรชัย เทียม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พูล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5 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นางสาวชญา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ภา กัน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พงษ์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                      </a:t>
                      </a:r>
                    </a:p>
                    <a:p>
                      <a:pPr algn="l" fontAlgn="t"/>
                      <a:r>
                        <a:rPr lang="th-TH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6 นางสาวเปรมกมล ขวนขวาย        เลขานุการ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รพ.สต.ทับใหม่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รพ.สต.คลองทราย 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1003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รพ.สต.หนองตะเคียนบอน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รพ.สต.คลองคันโท 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771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9 สิงหาคม 2559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9638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รพ.สต.ห้วยชัน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รพ.สต.บ้านใหม่ศรีจำปา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93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รพ.สต.ท่าช้าง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รพ.สต.ซับนกแก้ว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771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10 สิงหาคม 2559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93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รพ.สต.ห้วยเดื่อ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รพ.สต.หนองน้ำใส 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93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รพ.สต.หนองหอย 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รพ.สต.หนองแวง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771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11 สิงหาคม 2559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93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รพ.สต.เขาพรมสุวรรณ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รพ.สต.ช่องกุ่ม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6613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รพ.สต.แซร์ออ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รพ.สต.หนองหมากฝ้าย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771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15 สิงหาคม 2559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93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รพ.สต.หนองเทา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รพ.สต.ห้วย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โจด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93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รพ.สต.ท่าเกวียน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รพ.สต.บ่อนางชิง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59958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16 สิงหาคม 2559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อ.คลองหาด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อ.คลองหาด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93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  รพ.สต.ทับทิมสยาม05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  รพ.สต.เขา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ตาง็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อก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93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  รพ.สต.คลองไก่เถื่อน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  รพ.สต.ราชันย์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47963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17 สิงหาคม 2559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อ.คลองหาด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อ.คลองหาด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/อ.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วัฒนานคร</a:t>
                      </a:r>
                    </a:p>
                  </a:txBody>
                  <a:tcPr marL="5361" marR="5361" marT="53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93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  รพ.สต.ชุมทอง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  รพ.สต.น้ำคำ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93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  รพ.สต.นาดี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  รพ.สต.หินกอง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2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26593"/>
              </p:ext>
            </p:extLst>
          </p:nvPr>
        </p:nvGraphicFramePr>
        <p:xfrm>
          <a:off x="0" y="3"/>
          <a:ext cx="9143999" cy="69063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3235"/>
                <a:gridCol w="2802621"/>
                <a:gridCol w="936104"/>
                <a:gridCol w="1800200"/>
                <a:gridCol w="1368152"/>
                <a:gridCol w="1763687"/>
              </a:tblGrid>
              <a:tr h="289322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ผังขั้นตอนการเตรียมความพร้อมรับการตรวจราชการฯ ครั้งที่ 2/59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5721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กิจกรรม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วัน เดือน ปี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กลุ่มเป้าหมาย</a:t>
                      </a:r>
                      <a:b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ที่เกี่ยวข้อง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ผู้รับผิดชอบ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ผลลัพธ์ที่ได้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</a:tr>
              <a:tr h="55721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แจ้งกำหนดการตรวจราชการในที่ประชุมกบห.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13-พ.ค.-59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รองนพ.สสจ./หัวหน้า</a:t>
                      </a:r>
                      <a:b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กลุ่มงาน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พยส.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หน่วยงานทุกระดับทราบกำหนดการตรวจฯ เตรียมความพร้อม ทราบบทบาทและหน้าที่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</a:tr>
              <a:tr h="278606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จัดทำกำหนดการตรวจโดยละเอียดพร้อมมอบหมายงาน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27-พ.ค.-59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กลุ่มงาน/กลุ่มพยส.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พยส.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5721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ทำหนังสือแจ้งกำหนดการและวันตัดยอดรายงานของพื้นที่และจังหวัด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27-พ.ค.-59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รพ.สต./รพ./สสอ./กลุ่มงาน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พยส.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6789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พื้นที่ตัดยอดรายงานตัวชี้วัดการตรวจฯ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25-มิ.ย.-59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รพ.สต./รพ./สสอ./กลุ่มงาน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รพ.สต./รพ./สสอ./กลุ่มงาน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</a:tr>
              <a:tr h="278606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พื้นที่ส่งรายงานฯ ให้กลุ่มงานเจ้าของตัวชี้วัด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30-มิ.ย.-59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รพ./สสอ./กลุ่มงาน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1470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กลุ่มงานเจ้าของตัวชี้วัดจัดทำแบบ ตก.1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 มิ.ย.-4 ก.ค.59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กลุ่มงานเจ้าของตัวชี้วัด/</a:t>
                      </a:r>
                      <a:b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กลุ่มงานเลขาคณะ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คณะ1 ลอองจันทร์(เลขา)</a:t>
                      </a:r>
                      <a:b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คณะ2 กัลยารัตน์(เลขา)</a:t>
                      </a:r>
                      <a:b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คณะ3 จามจุรี(เลขา)</a:t>
                      </a:r>
                      <a:b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คณะ4 (สานิษ(เลขา)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แบบตก.1 และ</a:t>
                      </a:r>
                      <a:r>
                        <a:rPr lang="en-US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Powerpoint </a:t>
                      </a: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รายคณะ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</a:tr>
              <a:tr h="321470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กลุ่มงานเจ้าของตัวชี้วัดส่งแบบ ตก.1 ให้พยส.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5-ก.ค.-59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1470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กลุ่มงานเลขาคณะจัดทำ </a:t>
                      </a:r>
                      <a:r>
                        <a:rPr lang="en-US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Powerpoint </a:t>
                      </a: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รายคณะ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5-9 ก.ค.59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1470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กลุ่มงานเลขาคณะส่ง </a:t>
                      </a:r>
                      <a:r>
                        <a:rPr lang="en-US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Powerpoint </a:t>
                      </a: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ให้พยส.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10-ก.ค.-59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78606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พยส.จัดทำร่างเล่มผู้ตรวจ/</a:t>
                      </a:r>
                      <a:r>
                        <a:rPr lang="en-US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Powerpoint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11-14 ก.ค.59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ทุกกลุ่มงาน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พยส.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ร่างเล่มรับผู้ตรวจฯ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</a:tr>
              <a:tr h="489225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ซักซ้อมการนำเสนอ/</a:t>
                      </a:r>
                      <a:r>
                        <a:rPr lang="en-US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Audit </a:t>
                      </a: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เล่มและ </a:t>
                      </a:r>
                      <a:r>
                        <a:rPr lang="en-US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Powerpoint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15-ก.ค.-59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รพ./สสอ./สสจ.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พยส.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ร่างเล่มผู้ตรวจและ</a:t>
                      </a:r>
                      <a:r>
                        <a:rPr lang="en-US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Powerpoint </a:t>
                      </a: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ที่ผ่านการ </a:t>
                      </a:r>
                      <a:r>
                        <a:rPr lang="en-US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Audit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</a:tr>
              <a:tr h="55721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จัดทำเล่มผู้ตรวจฉบับสมบูรณ์ส่งโรงพิมพ์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16-20 ก.ค.59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พยส.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เล่มผู้ตรวจรอบ2/59</a:t>
                      </a:r>
                      <a:b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ฉบับสมบูรณ์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</a:tr>
              <a:tr h="55721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คปสอ.ที่รับการตรวจเยี่ยมส่งเล่มสรุปผลงาน/</a:t>
                      </a:r>
                      <a:r>
                        <a:rPr lang="en-US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powerpoint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22-ก.ค.-59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คปสอ.คลองหาด/</a:t>
                      </a:r>
                      <a:b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รพ.สต.ทับทิมสยาม 05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คปสอ.คลองหาด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เล่มรับผู้ตรวจรอบ2/59ของคปสอ.คลองหาด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</a:tr>
              <a:tr h="55721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14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รับผู้ตรวจและคณะฯ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3-5 สิงหาคม 59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คณะผู้ตรวจ/สสจ./รพ./สสอ.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ทุกกลุ่มงาน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สรุปผลตรวจราชการรอบ2/59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072" marR="7072" marT="7072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34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4624"/>
            <a:ext cx="8784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(ร่าง)กำหนดการตรวจราชการและนิเทศงานกระทรวงสาธารณสุขเขตสุขภาพที่ 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6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จังหวัดสระแก้ว รอบ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ที่ 2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ปีงบประมาณ พ.ศ. 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255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9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ระหว่างวันที่ 3 - 5 สิงหาคม 2559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-----------------------------------------------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0224" y="1124744"/>
            <a:ext cx="22829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b="1" u="sng" dirty="0">
                <a:latin typeface="TH SarabunPSK" pitchFamily="34" charset="-34"/>
                <a:cs typeface="TH SarabunPSK" pitchFamily="34" charset="-34"/>
              </a:rPr>
              <a:t>วันพุธที่ 3 สิงหาคม พ.ศ.</a:t>
            </a:r>
            <a:r>
              <a:rPr lang="en-US" sz="2000" b="1" u="sng" dirty="0">
                <a:latin typeface="TH SarabunPSK" pitchFamily="34" charset="-34"/>
                <a:cs typeface="TH SarabunPSK" pitchFamily="34" charset="-34"/>
              </a:rPr>
              <a:t>2559</a:t>
            </a:r>
            <a:endParaRPr lang="en-US" sz="2000" u="sng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114101"/>
              </p:ext>
            </p:extLst>
          </p:nvPr>
        </p:nvGraphicFramePr>
        <p:xfrm>
          <a:off x="179512" y="1484784"/>
          <a:ext cx="7003663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2"/>
                <a:gridCol w="4915431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09.00 - 09.30 น.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พิธีเปิดอาคารแพทย์แผนไทยสำนักงานสาธารณสุขจังหวัดสระแก้ว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440918"/>
              </p:ext>
            </p:extLst>
          </p:nvPr>
        </p:nvGraphicFramePr>
        <p:xfrm>
          <a:off x="35496" y="1772816"/>
          <a:ext cx="8943776" cy="4005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0822"/>
                <a:gridCol w="6732954"/>
              </a:tblGrid>
              <a:tr h="1224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9.30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– 12.00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น.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53" marR="5595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 สำนักงานสาธารณสุขจังหวัด นำเสนอ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สรุปผลการดำเนินงานตามแผนการตรวจราชการและ  นิเทศงานกรณีปกติ ประจำปีงบประมาณ </a:t>
                      </a: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2559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ในภาพรวมของจังหวัด </a:t>
                      </a: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</a:t>
                      </a:r>
                    </a:p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โรงพยาบาลสมเด็จพระยุพราชสระแก้ว นำเสนอสรุปผลงานและปัญหาอุปสรรคในการดำเนินงาน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53" marR="55953" marT="0" marB="0">
                    <a:solidFill>
                      <a:schemeClr val="bg1"/>
                    </a:solidFill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12.00 - 13.00 </a:t>
                      </a:r>
                      <a:r>
                        <a:rPr lang="th-TH" sz="2000" b="1" kern="120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น.</a:t>
                      </a:r>
                      <a:endParaRPr lang="en-US" sz="2000" b="1" kern="120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53" marR="5595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คณะผู้นิเทศงาน กรณีปกติ รับประทานอาหารกลางวัน(ที่ </a:t>
                      </a:r>
                      <a:r>
                        <a:rPr lang="th-TH" sz="2000" b="1" kern="12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สสจ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.สระแก้ว)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53" marR="55953" marT="0" marB="0">
                    <a:solidFill>
                      <a:schemeClr val="bg1"/>
                    </a:solidFill>
                  </a:tcPr>
                </a:tc>
              </a:tr>
              <a:tr h="343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13.00 – 16.30</a:t>
                      </a: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น.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53" marR="5595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ทีมที่ 1 </a:t>
                      </a: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ผู้ตรวจ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ราชการกระทรวง และคณะ ตรวจเยี่ยม </a:t>
                      </a:r>
                      <a:r>
                        <a:rPr lang="th-TH" sz="2000" b="1" kern="12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คป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สอ.คลองหาด /รพ.สต.ทับทิมสยาม</a:t>
                      </a: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05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53" marR="55953" marT="0" marB="0">
                    <a:solidFill>
                      <a:schemeClr val="bg1"/>
                    </a:solidFill>
                  </a:tcPr>
                </a:tc>
              </a:tr>
              <a:tr h="348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13.00 – 16.30</a:t>
                      </a:r>
                      <a:r>
                        <a:rPr lang="th-TH" sz="2000" b="1" kern="120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น.</a:t>
                      </a:r>
                      <a:endParaRPr lang="en-US" sz="2000" b="1" kern="120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1" kern="120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 </a:t>
                      </a:r>
                      <a:endParaRPr lang="en-US" sz="2000" b="1" kern="120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53" marR="5595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ผู้นิเทศงานเก็บข้อมูลในหน่วยงานของสำนักงานสาธารณสุขจังหวัดและโรงพยาบาลสมเด็จพระยุพราชสระแก้ว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53" marR="55953" marT="0" marB="0">
                    <a:solidFill>
                      <a:schemeClr val="bg1"/>
                    </a:solidFill>
                  </a:tcPr>
                </a:tc>
              </a:tr>
              <a:tr h="1218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 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53" marR="5595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ทีมที่ 2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 -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สำนักงานสาธารณสุขจังหวัดสระแก้ว แยกห้องนำเสนอ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*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คณะที่ ๑ห้องสิรินธร ชั้น 2 (ประธานนาง</a:t>
                      </a:r>
                      <a:r>
                        <a:rPr lang="th-TH" sz="2000" b="1" kern="12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ญาณี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นาค</a:t>
                      </a:r>
                      <a:r>
                        <a:rPr lang="th-TH" sz="2000" b="1" kern="12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พงษ์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*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คณะที่ ๒ โรงพยาบาลสมเด็จพระยุพราช</a:t>
                      </a: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สระแก้ว(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ประธาน ผอ.</a:t>
                      </a:r>
                      <a:r>
                        <a:rPr lang="th-TH" sz="2000" b="1" kern="12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รพร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./นพ.สมคิด </a:t>
                      </a:r>
                      <a:r>
                        <a:rPr lang="th-TH" sz="2000" b="1" kern="12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ยึนป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ระโคน)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*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คณะที่ ๓ห้อง</a:t>
                      </a:r>
                      <a:r>
                        <a:rPr lang="th-TH" sz="2000" b="1" kern="12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พล.รต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.นพ.วิ</a:t>
                      </a:r>
                      <a:r>
                        <a:rPr lang="th-TH" sz="2000" b="1" kern="12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ทุร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ฯชั้น </a:t>
                      </a:r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(ประธานนายไพร</a:t>
                      </a:r>
                      <a:r>
                        <a:rPr lang="th-TH" sz="2000" b="1" kern="12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รัชต์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</a:t>
                      </a:r>
                      <a:r>
                        <a:rPr lang="th-TH" sz="2000" b="1" kern="12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ริต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วิริยะภัคพงศ์)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*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คณะที่ ๔ห้อง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cockpit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ชั้น 1(ประธาน ...................................)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53" marR="55953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123728" y="6093295"/>
            <a:ext cx="5327099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ผตร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./สธน.พักที่ อ.คลอง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หาด (ปั่นจักรยานชมเมืองคลองหาด) 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1720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6632"/>
            <a:ext cx="3869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การตรวจเยี่ยมพื้นที่ 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สอ.คลองหาด 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513093"/>
              </p:ext>
            </p:extLst>
          </p:nvPr>
        </p:nvGraphicFramePr>
        <p:xfrm>
          <a:off x="107504" y="647244"/>
          <a:ext cx="9036496" cy="584847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40588"/>
                <a:gridCol w="4424108"/>
                <a:gridCol w="2771800"/>
              </a:tblGrid>
              <a:tr h="724154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13.00– 14.00 น.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ผตร.และสธน.พร้อมคณะเดินทางจาก สำนักงานสาธารณสุขจังหวัดสระแก้วถึงรพ.สต.ทับทิมสยาม 05 อ.คลองหาด (ระยะทางจากสสจ.สก.ถึงรพ.สต.ทับทิมสยาม 05  ต.คลองไก่เถื่อน ประมาณ 74 กม.)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</a:t>
                      </a: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ผู้ตรวจราชการและคณะผู้นิเทศงาน 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</a:t>
                      </a: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นพ.สสจ.และคณะฯ (รอง1/รอง</a:t>
                      </a: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/พยส./คุณภาพ/คร.)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</a:tr>
              <a:tr h="1629347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14.00 – 15.00 น.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ผอ.รพ.สต.ทับทิมสยาม 05 นำเสนอ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1.ข้อมูลทั่วไป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2.การพัฒนา รพ.สต.ทับทิมสยาม05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การพัฒนารพ.สต.ในพื้นที่โครงการพระราชดำริ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การพัฒนางานแพทย์แผน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ไทย – </a:t>
                      </a:r>
                      <a:r>
                        <a:rPr lang="th-TH" sz="1800" b="1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บูรณา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การงานทำงานโดยทีมหมอ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ครอบครัว 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itchFamily="34" charset="-34"/>
                          <a:cs typeface="TH SarabunPSK" pitchFamily="34" charset="-34"/>
                        </a:rPr>
                        <a:t>-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itchFamily="34" charset="-34"/>
                          <a:cs typeface="TH SarabunPSK" pitchFamily="34" charset="-34"/>
                        </a:rPr>
                        <a:t>DHS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(ปลูก/ผลิตไพล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- 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การดำเนินงานตามตัวชี้วัด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 เยี่ยมชม รพ.สต.ทับทิมสยาม 05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ผอ.รพ.คลองหาด/สสอ.คลองหาด/รพ.สต. ทับทิมสยาม 05  อ.คลองหาด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</a:tr>
              <a:tr h="362077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15.00 </a:t>
                      </a: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– </a:t>
                      </a: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15.20 น.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เดินทางจาก รพ.สต.ทับทิมสยาม 05 ถึง รพ.คลองหาด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</a:tr>
              <a:tr h="18103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15.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 – 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16.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 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รับฟังบรรยายสรุปภาพรวม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CUP 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คลองหาด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ประเด็นการนำเสนอภาพรวม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CUP</a:t>
                      </a:r>
                    </a:p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1.ข้อมูลทั่วไป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 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การพัฒนา โรงพยาบาลคลองหาด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รพ.ชายแดน(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Friendly Hospital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)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itchFamily="34" charset="-34"/>
                          <a:cs typeface="TH SarabunPSK" pitchFamily="34" charset="-34"/>
                        </a:rPr>
                        <a:t>-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itchFamily="34" charset="-34"/>
                          <a:cs typeface="TH SarabunPSK" pitchFamily="34" charset="-34"/>
                        </a:rPr>
                        <a:t>QSC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itchFamily="34" charset="-34"/>
                          <a:cs typeface="TH SarabunPSK" pitchFamily="34" charset="-34"/>
                        </a:rPr>
                        <a:t>(ห้องน้ำ/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itchFamily="34" charset="-34"/>
                          <a:cs typeface="TH SarabunPSK" pitchFamily="34" charset="-34"/>
                        </a:rPr>
                        <a:t>OPD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อำเภอควบคุมโรค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เข้มแข็ง-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DHS /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บูรณา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การงานทำงานโดยทีมหมอ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ครอบครัว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การบริหารการเงินการคลัง+ข้อมูล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CMI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 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การดำเนินงานตามตัวชี้วัด 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 เยี่ยมชม รพ.คลองหาด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ณ ห้องประชุม โรงพยาบาลคลองหาด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58191" marR="58191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8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032" y="309890"/>
            <a:ext cx="27254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b="1" u="sng" dirty="0">
                <a:latin typeface="TH SarabunPSK" pitchFamily="34" charset="-34"/>
                <a:cs typeface="TH SarabunPSK" pitchFamily="34" charset="-34"/>
              </a:rPr>
              <a:t>วันพฤหัสบดีที่ 4 สิงหาคม พ.ศ.</a:t>
            </a:r>
            <a:r>
              <a:rPr lang="en-US" sz="2000" b="1" u="sng" dirty="0">
                <a:latin typeface="TH SarabunPSK" pitchFamily="34" charset="-34"/>
                <a:cs typeface="TH SarabunPSK" pitchFamily="34" charset="-34"/>
              </a:rPr>
              <a:t>2559</a:t>
            </a:r>
            <a:endParaRPr lang="en-US" sz="2000" u="sng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745532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ผู้นิเทศงานเก็บข้อมูลในหน่วยงานของสำนักงานสาธารณสุขจังหวัดและสมเด็จพระยุพราชสระแก้ว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559108"/>
              </p:ext>
            </p:extLst>
          </p:nvPr>
        </p:nvGraphicFramePr>
        <p:xfrm>
          <a:off x="683568" y="1179550"/>
          <a:ext cx="8280921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7962"/>
                <a:gridCol w="3420432"/>
                <a:gridCol w="3282527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18.00 - 22.00 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งานเลี้ยงรับรองผู้นิเทศและผู้บริหาร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(ร้านอาหาร</a:t>
                      </a: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....................................................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ผู้ตรวจราชการ /สาธารณสุข</a:t>
                      </a:r>
                      <a:r>
                        <a:rPr lang="th-TH" sz="18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นิเทศก์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/คณะผู้นิเทศ/ นพ.</a:t>
                      </a:r>
                      <a:r>
                        <a:rPr lang="th-TH" sz="18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./ รองนพ.</a:t>
                      </a:r>
                      <a:r>
                        <a:rPr lang="th-TH" sz="18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./ผอ.รพ./</a:t>
                      </a:r>
                      <a:r>
                        <a:rPr lang="th-TH" sz="18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สสอ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./ หน.กลุ่ม</a:t>
                      </a: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02693" y="1916832"/>
            <a:ext cx="2911374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ผตร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./สธน.พักที่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อ.เมืองสระแก้ว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7377" y="2492896"/>
            <a:ext cx="23567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b="1" u="sng" dirty="0">
                <a:latin typeface="TH SarabunPSK" pitchFamily="34" charset="-34"/>
                <a:cs typeface="TH SarabunPSK" pitchFamily="34" charset="-34"/>
              </a:rPr>
              <a:t>วันศุกร์ที่ 5 สิงหาคม พ.ศ.</a:t>
            </a:r>
            <a:r>
              <a:rPr lang="en-US" sz="2000" b="1" u="sng" dirty="0">
                <a:latin typeface="TH SarabunPSK" pitchFamily="34" charset="-34"/>
                <a:cs typeface="TH SarabunPSK" pitchFamily="34" charset="-34"/>
              </a:rPr>
              <a:t>2559</a:t>
            </a:r>
            <a:endParaRPr lang="th-TH" sz="2000" b="1" u="sng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625626"/>
              </p:ext>
            </p:extLst>
          </p:nvPr>
        </p:nvGraphicFramePr>
        <p:xfrm>
          <a:off x="611560" y="3068960"/>
          <a:ext cx="8208911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3544"/>
                <a:gridCol w="3558936"/>
                <a:gridCol w="3096431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09.00 - 09.30 น.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พิธีเปิดการผ่าตัดตาต้อกระจก 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รพ.วัฒนานคร/สสอ.วัฒนาคร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09.30 - 10.00 </a:t>
                      </a: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น.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ผู้ตรวจราชการฯและคณะเดินทางจากโรงพยาบาลวัฒนานครมา  รพร.สระแก้ว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สสจ.สระแก้ว/รพร.สระแก้ว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10.00- 12.00 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สรุปผลการตรวจราชการและนิเทศงาน  กรณีปกติ ณ ห้องประชุมเฉลิมพระเกียรติ ชั้น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รพ.สมเด็จพระยุพราช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สระแก้ว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นพ.สสจ./รองนพ.สสจ./หน.กลุ่มงาน/งาน/ผอ.รพ./สสอ.ทุกแห่ง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12.00 - 13.00น.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พักรับประทานอาหารกลางวัน (ณ รพร. สระแก้ว)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1720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13.00-13.30 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พิธีเปิดโครงการชวนลูกเล่นตามรอยพระยุคลบาทจังหวัดสระแก้ว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รพร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.สระแก้ว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70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วัตถุประสงค์ของการเยี่ยมเสริมพลัง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สอ. ติดดาว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เพื่อให้พื้นที่ได้รับการสนับสนุนที่จำเป็น</a:t>
            </a:r>
          </a:p>
          <a:p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เสริมสร้างกำลังใจในการทำงานให้กับพื้นที่</a:t>
            </a:r>
          </a:p>
          <a:p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สร้างทีมที่ดี(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Effective functional team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เพื่อพัฒนารูปแบบการนิเทศงาน มุ่งสู่การพัฒนาคุณภาพงาน</a:t>
            </a:r>
          </a:p>
          <a:p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สร้างเวทีให้กับคนรุ่นใหม่ในการพัฒนาประสบการณ์การทำงาน</a:t>
            </a:r>
            <a:endParaRPr lang="th-TH" sz="40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48903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ผลที่ได้จากการเยี่ยมเสริมพลัง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สอ.ติดดาว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พื้นกับ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 มีการตอนสนองกันมากขึ้น มีการแลกเปลี่ยนเรียนรู้ซึ่งกัน และกัน ลดความกังวลของพื้นที่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พื้นที่มีเป้าหมายในการพัฒนา มีการเตรียมพร้อมที่จะรับการประเมิน  และการเห็นด้วยกับรูปแบบการนิเทศแบบใหม่ ขอให้ทำต่อเนื่อง แต่มีเวลาชี้แจง เร็วขึ้น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กลุ่มงานใน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 และพื้นที่ทุกระดับ มีความเข้าใจตรงกัน การติดต่อประสานงานทำได้ดีขึ้น 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เป็นการพัฒนาของจังหวัดในการประเมินเชิงคุณภาพ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ค้นพบ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best practice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ในพื้นที่</a:t>
            </a:r>
          </a:p>
          <a:p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93864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569851"/>
              </p:ext>
            </p:extLst>
          </p:nvPr>
        </p:nvGraphicFramePr>
        <p:xfrm>
          <a:off x="1" y="0"/>
          <a:ext cx="9144000" cy="7039645"/>
        </p:xfrm>
        <a:graphic>
          <a:graphicData uri="http://schemas.openxmlformats.org/drawingml/2006/table">
            <a:tbl>
              <a:tblPr/>
              <a:tblGrid>
                <a:gridCol w="462003"/>
                <a:gridCol w="4221857"/>
                <a:gridCol w="960480"/>
                <a:gridCol w="1194521"/>
                <a:gridCol w="851059"/>
                <a:gridCol w="1454080"/>
              </a:tblGrid>
              <a:tr h="312893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ผังขั้นตอนการ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ประเมินคปสอ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.ติดดาว  จังหวัดสระแก้ว  ปี 2559 </a:t>
                      </a:r>
                      <a:endParaRPr lang="th-TH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" marR="6858" marT="685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3597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ลำดับ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กิจกรรม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วัน เดือน ปี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กลุ่มเป้าหมาย</a:t>
                      </a:r>
                      <a:b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ที่เกี่ยวข้อง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ผู้รับผิดชอบ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ผลลัพธ์ที่ได้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97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จัดทำคำสั่งคณะกรรมการ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ประเมินคปสอ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.ติดดาวและแจ้งให้ผู้เกี่ยวข้องทราบ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26-พ.ค.-59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คณะกรรมการฯ+คณะทำงาน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พยส.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คำสั่ง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97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จัดทำแผน กำหนดการ และประเด็นการ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ประเมินคปสอ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.ติดดาว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/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รพ.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สต.ติดดาว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26-พ.ค.-59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พยส.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แผน/กำหนดการ/ประเด็นการประเมิน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97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ประชุมคณะทำงานเพื่อปรับปรุงหลักเกณฑ์การประเมินคปสอ.ติดดาว/แผน/กำหนดการ และคณะทำงานประเมินฯ 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9-มิ.ย.-59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คณะทำงาน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พยส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สรุปรายงานการประชุม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86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ปรับปรุงหลักเกณฑ์การ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ประเมินคปสอ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.ติดดาวและแจ้งให้พื้นที่ทราบ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10-มิ.ย.-59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คป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สอ.ทุกแห่ง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พยส.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หลักเกณฑ์ที่ปรับปรุง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971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ปรับปรุงคำสั่งคณะกรรมการประเมินคปสอ.ติดดาวและแจ้งให้ผู้เกี่ยวข้องทราบ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16-มิ.ย.-59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คณะกรรมการฯ+คณะทำงาน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พยส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คำสั่งที่ปรับปรุง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428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ปรับปรุงแผนและรายละเอียดเกี่ยวกับการ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ประเมินผลคปสอ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.ติดดาว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/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รพ.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สต.ติดดาวและแจ้งให้ผู้เกี่ยวข้องทราบ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20-มิ.ย.-59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คณะทำงาน+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คป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สอ.ทุกแห่ง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พยส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แผนและรายละเอียดที่ปรับปรุง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218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ประชุมคณะทำงานเพื่อชี้แจงและทำความเข้าใจเกี่ยวกับรายละเอียดการ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ประเมินคปสอ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.ติด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ดาว/รพ.สต.ติดดาว ก่อนออกประเมิน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4ก.ค.59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คณะทำงาน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พยส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สรุปรายงานการประชุม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957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ออกประเมินคปสอ.ติดดาว/รพ.สต.ติดดาว 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8 - 17 ส.ค.59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คณะทำงาน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พยส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คะแนนการประเมิน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ของคปสอ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 7 แห่งและรพ.สต .107 แห่ง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86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รวบรวมและจัดกลุ่มคะแนนการประเมินผลคปสอ./รพ.สต.ติดดาว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18 - 19 ส.ค.59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คณะทำงาน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พยส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ผลการจัดกลุ่มคะแนน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507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ส่งผลคะแนนการ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ประเมินผลคปสอ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.ติดดาว/รพ.สต.ติดดาวให้คณะกรรมการอำนวยการเพื่อประกาศผลการประเมินให้เครือข่ายบริการฯ ทุกแห่งทราบ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22-ส.ค.-59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คณะกรรมการฯ+</a:t>
                      </a:r>
                      <a:b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คณะทำงาน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พยส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ผลการ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ประเมินคปสอ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.ติดดาว/รพ.สต.ติดดาว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86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ประชุมถอดบทเรียนและสรุปผลการประเมินคปสอ.ติดดาว/รพ.สต.ติดดาว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23-ส.ค.-59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คณะกรรมการฯ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พยส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สรุปผลการถอดบทเรียน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184"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" marR="6858" marT="68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" marR="6858" marT="68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" marR="6858" marT="68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" marR="6858" marT="68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" marR="6858" marT="68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" marR="6858" marT="68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วงรี 1"/>
          <p:cNvSpPr/>
          <p:nvPr/>
        </p:nvSpPr>
        <p:spPr>
          <a:xfrm>
            <a:off x="4572000" y="4725144"/>
            <a:ext cx="1224136" cy="64807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210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6000" b="1" dirty="0" smtClean="0">
                <a:latin typeface="TH SarabunIT๙" pitchFamily="34" charset="-34"/>
                <a:cs typeface="TH SarabunIT๙" pitchFamily="34" charset="-34"/>
              </a:rPr>
              <a:t>ทีมประเมิน </a:t>
            </a:r>
            <a:r>
              <a:rPr lang="th-TH" sz="6000" b="1" dirty="0" err="1" smtClean="0">
                <a:latin typeface="TH SarabunIT๙" pitchFamily="34" charset="-34"/>
                <a:cs typeface="TH SarabunIT๙" pitchFamily="34" charset="-34"/>
              </a:rPr>
              <a:t>คป</a:t>
            </a:r>
            <a:r>
              <a:rPr lang="th-TH" sz="6000" b="1" dirty="0" smtClean="0">
                <a:latin typeface="TH SarabunIT๙" pitchFamily="34" charset="-34"/>
                <a:cs typeface="TH SarabunIT๙" pitchFamily="34" charset="-34"/>
              </a:rPr>
              <a:t>สอ. ติดดาว</a:t>
            </a:r>
            <a:endParaRPr lang="th-TH" sz="6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รูปหกเหลี่ยม 3"/>
          <p:cNvSpPr/>
          <p:nvPr/>
        </p:nvSpPr>
        <p:spPr>
          <a:xfrm>
            <a:off x="683568" y="1340768"/>
            <a:ext cx="7920880" cy="5112568"/>
          </a:xfrm>
          <a:prstGeom prst="hexagon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1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dirty="0" err="1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พญ</a:t>
            </a:r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.อรรัตน์ จันทร์เพ็ญ  ประธาน</a:t>
            </a:r>
          </a:p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2.น.ส.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ยุภาพรรณ  </a:t>
            </a:r>
            <a:r>
              <a:rPr lang="th-TH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วรรณ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ชัยวงศ์ : </a:t>
            </a:r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รองประธาน</a:t>
            </a:r>
          </a:p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3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. นางดารารัตน์  </a:t>
            </a:r>
            <a:r>
              <a:rPr lang="th-TH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โห้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วงศ์ : เลขา</a:t>
            </a:r>
          </a:p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4. 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นาย</a:t>
            </a:r>
            <a:r>
              <a:rPr lang="th-TH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มานัชย์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เวช</a:t>
            </a:r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บุญ	</a:t>
            </a:r>
            <a:endParaRPr lang="th-TH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5. 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นาง</a:t>
            </a:r>
            <a:r>
              <a:rPr lang="th-TH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ลออง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จันทร์ </a:t>
            </a:r>
            <a:r>
              <a:rPr lang="th-TH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คำภิ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รานนท์</a:t>
            </a:r>
          </a:p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6. 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นาย</a:t>
            </a:r>
            <a:r>
              <a:rPr lang="th-TH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นพดล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ทา</a:t>
            </a:r>
            <a:r>
              <a:rPr lang="th-TH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ทิตย์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7. 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นางจามจุรี  สมบัติวงษ์</a:t>
            </a:r>
          </a:p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8. 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นาง</a:t>
            </a:r>
            <a:r>
              <a:rPr lang="th-TH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อรพิน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ภัทรกรสกุล</a:t>
            </a:r>
          </a:p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9. 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นายสมเกียรติ  ทองเล็ก</a:t>
            </a:r>
          </a:p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10. 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นาง</a:t>
            </a:r>
            <a:r>
              <a:rPr lang="th-TH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ภัท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รา  ผาแก้ว</a:t>
            </a:r>
          </a:p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11. 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นายสมบัติ  สมบัติวงษ์</a:t>
            </a:r>
          </a:p>
          <a:p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12. 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นาย</a:t>
            </a:r>
            <a:r>
              <a:rPr lang="th-TH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เสกสรรค์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คงอา</a:t>
            </a:r>
            <a:r>
              <a:rPr lang="th-TH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ชีว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กิจ : ผู้ช่วยเลขา</a:t>
            </a:r>
          </a:p>
        </p:txBody>
      </p:sp>
    </p:spTree>
    <p:extLst>
      <p:ext uri="{BB962C8B-B14F-4D97-AF65-F5344CB8AC3E}">
        <p14:creationId xmlns:p14="http://schemas.microsoft.com/office/powerpoint/2010/main" val="6689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ประเด็นและรายชื่อผู้ประเมินรพ.สต.ติดดาว ปี 2559</a:t>
            </a: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214146"/>
              </p:ext>
            </p:extLst>
          </p:nvPr>
        </p:nvGraphicFramePr>
        <p:xfrm>
          <a:off x="179512" y="1268760"/>
          <a:ext cx="8856984" cy="49401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280"/>
                <a:gridCol w="1530936"/>
                <a:gridCol w="1750350"/>
                <a:gridCol w="1634026"/>
                <a:gridCol w="1656184"/>
                <a:gridCol w="1872208"/>
              </a:tblGrid>
              <a:tr h="442564">
                <a:tc rowSpan="2">
                  <a:txBody>
                    <a:bodyPr/>
                    <a:lstStyle/>
                    <a:p>
                      <a:pPr algn="l" fontAlgn="b"/>
                      <a:r>
                        <a:rPr lang="th-TH" sz="18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ประเด็นที่</a:t>
                      </a:r>
                      <a:r>
                        <a:rPr lang="th-TH" sz="18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ประเมิน</a:t>
                      </a:r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รายชื่อผู้ประเมิน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9525" marR="9525" marT="9525" marB="0" anchor="b"/>
                </a:tc>
              </a:tr>
              <a:tr h="326484">
                <a:tc vMerge="1">
                  <a:txBody>
                    <a:bodyPr/>
                    <a:lstStyle/>
                    <a:p>
                      <a:pPr algn="l" fontAlgn="b"/>
                      <a:endParaRPr lang="th-TH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ทีมที่ 1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ทีมที่ 2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ทีมที่ 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ทีมที่ 4</a:t>
                      </a:r>
                    </a:p>
                  </a:txBody>
                  <a:tcPr marL="9525" marR="9525" marT="9525" marB="0" anchor="b"/>
                </a:tc>
              </a:tr>
              <a:tr h="442564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DHF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นายประ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วิทย์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คำนึง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นายสุธี  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วรรณา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นายสมบัติ  พึ่งเกษม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นายดาวรุ่ง   สำราญผล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42564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พัฒนาการเด็ก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น.ส.นภาพร  เนตรแสงศรี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lnB w="12700" cmpd="sng"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น.ส.สุลีรัตน์  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เพ็ชรสมบัติ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lnB w="12700" cmpd="sng"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น.ส.ปวีณ</a:t>
                      </a:r>
                      <a:r>
                        <a:rPr lang="th-TH" sz="18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ภัสสร์</a:t>
                      </a:r>
                      <a:r>
                        <a:rPr lang="th-TH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คล้ำ</a:t>
                      </a:r>
                      <a:r>
                        <a:rPr lang="th-TH" sz="18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ศิริ</a:t>
                      </a:r>
                      <a:endParaRPr lang="th-TH" sz="1800" b="1" i="0" u="sng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lnB w="12700" cmpd="sng"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นายจาตุรงค์  จันทร์เรือง</a:t>
                      </a:r>
                    </a:p>
                  </a:txBody>
                  <a:tcPr marL="9525" marR="9525" marT="9525" marB="0">
                    <a:lnB w="12700" cmpd="sng"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2564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ตำบลจัดการสุขภาพ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lnR w="12700" cmpd="sng">
                      <a:noFill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นางกชพรรณ  หาญชิงชัย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AA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ณัฐ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กริช  โกมลศรี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AA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</a:t>
                      </a:r>
                      <a:r>
                        <a:rPr lang="th-T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เชาว</a:t>
                      </a: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ลิต  นาคสวัสดิ์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AA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น.ส.รำไพร  คำฉัตร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AA8"/>
                    </a:solidFill>
                  </a:tcPr>
                </a:tc>
              </a:tr>
              <a:tr h="442564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มาตรฐานแพทย์แผนไทย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น.ส.หทัยชนก  บุญปก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u="sng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น.ส.กัญญา  เทพรัตนะ</a:t>
                      </a:r>
                      <a:endParaRPr lang="th-TH" sz="1800" b="1" i="0" u="sng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น.ส.ชญา</a:t>
                      </a: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  กัน</a:t>
                      </a:r>
                      <a:r>
                        <a:rPr lang="th-T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พงษ์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น.ส.นุชรี  </a:t>
                      </a:r>
                      <a:r>
                        <a:rPr lang="th-T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บวงสวง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75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ระบบงานที่สำคัญ </a:t>
                      </a:r>
                      <a:r>
                        <a:rPr lang="en-US" sz="18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PCT/IC/ENV/</a:t>
                      </a:r>
                      <a:r>
                        <a:rPr lang="th-TH" sz="18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ยา/</a:t>
                      </a:r>
                      <a:r>
                        <a:rPr lang="en-US" sz="18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RM/LAB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42564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Data 43 </a:t>
                      </a:r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แฟ้ม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นายเอกชัย  หอมชื่น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นายสาคิด  ทัศพินิจ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น.ส.เปรมกมล  ขวนขวาย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</a:t>
                      </a:r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ปิยะณัฐ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วิเชียร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42564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FCT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u="sng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นางกชพรรณ  หาญชิงชัย</a:t>
                      </a:r>
                      <a:endParaRPr lang="th-TH" sz="1800" b="1" i="0" u="sng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</a:t>
                      </a:r>
                      <a:r>
                        <a:rPr lang="th-TH" sz="18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ณัฐ</a:t>
                      </a:r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กริช  โกมลศรี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</a:t>
                      </a:r>
                      <a:r>
                        <a:rPr lang="th-T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เชาว</a:t>
                      </a: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ลิต  นาคสวัสดิ์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น.ส.กัลยา  ประสิทธิ์แสง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42564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ควบคุมภายใน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สุฑา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รัตน์  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สัตตะวุธ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น.ส.วา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รุนี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th-TH" sz="18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วงษา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นายสุรชัย  เทียม</a:t>
                      </a:r>
                      <a:r>
                        <a:rPr lang="th-T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พูล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นางกัลยารัตน์  จตุพรเจริญชัย</a:t>
                      </a:r>
                    </a:p>
                  </a:txBody>
                  <a:tcPr marL="9525" marR="9525" marT="9525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5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  <a:solidFill>
            <a:srgbClr val="00FFFF"/>
          </a:solidFill>
        </p:spPr>
        <p:txBody>
          <a:bodyPr/>
          <a:lstStyle/>
          <a:p>
            <a:r>
              <a:rPr lang="th-TH" dirty="0" smtClean="0"/>
              <a:t>วันประเมิน </a:t>
            </a:r>
            <a:r>
              <a:rPr lang="th-TH" dirty="0" err="1" smtClean="0"/>
              <a:t>คป</a:t>
            </a:r>
            <a:r>
              <a:rPr lang="th-TH" dirty="0" smtClean="0"/>
              <a:t>สอ. ติดดาว</a:t>
            </a:r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439041"/>
              </p:ext>
            </p:extLst>
          </p:nvPr>
        </p:nvGraphicFramePr>
        <p:xfrm>
          <a:off x="457200" y="1268760"/>
          <a:ext cx="8229600" cy="52425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/>
                        <a:t>วันที่</a:t>
                      </a:r>
                      <a:endParaRPr lang="th-T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dirty="0" err="1" smtClean="0"/>
                        <a:t>คป</a:t>
                      </a:r>
                      <a:r>
                        <a:rPr lang="th-TH" dirty="0" smtClean="0"/>
                        <a:t>สอ.</a:t>
                      </a:r>
                      <a:endParaRPr lang="th-TH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8 สิงหาคม 2559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เมือง และเขาฉกรรจ์</a:t>
                      </a:r>
                    </a:p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9 สิงหาคม 2559</a:t>
                      </a: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วังน้ำเย็น - วังสมบูรณ์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10 สิงหาคม 2559</a:t>
                      </a: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วัฒนา</a:t>
                      </a:r>
                      <a:r>
                        <a:rPr lang="th-TH" baseline="0" dirty="0" smtClean="0"/>
                        <a:t> และคลองหาด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11 สิงหาคม 2559</a:t>
                      </a: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ตาพระยา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15 สิงหาคม 2559</a:t>
                      </a: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อรัญ - โคกสูง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76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080419"/>
              </p:ext>
            </p:extLst>
          </p:nvPr>
        </p:nvGraphicFramePr>
        <p:xfrm>
          <a:off x="0" y="1"/>
          <a:ext cx="9144000" cy="6846772"/>
        </p:xfrm>
        <a:graphic>
          <a:graphicData uri="http://schemas.openxmlformats.org/drawingml/2006/table">
            <a:tbl>
              <a:tblPr/>
              <a:tblGrid>
                <a:gridCol w="2023009"/>
                <a:gridCol w="2116943"/>
                <a:gridCol w="2232248"/>
                <a:gridCol w="2771800"/>
              </a:tblGrid>
              <a:tr h="38679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แผนการออกประเมินรพ.สต.ติดดาว ประจำปี 2559 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ระหว่างวันที่ 8 - 17 สิงหาคม  2559  </a:t>
                      </a:r>
                    </a:p>
                  </a:txBody>
                  <a:tcPr marL="5123" marR="5123" marT="5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0565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อ.อรัญประเทศ อ.โคกสูง อ.วัฒนานคร และ อ.คลองหาด ทีมที่...........</a:t>
                      </a:r>
                    </a:p>
                  </a:txBody>
                  <a:tcPr marL="5123" marR="5123" marT="512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2693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วัน เดือน ปี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แผนการออกประเมิน 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รายชื่อผู้ประเมิน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67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เช้า (08.30 - 12.00 น.)</a:t>
                      </a:r>
                    </a:p>
                  </a:txBody>
                  <a:tcPr marL="5123" marR="5123" marT="5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บ่าย (13.30 - 17.00 น.)</a:t>
                      </a:r>
                    </a:p>
                  </a:txBody>
                  <a:tcPr marL="5123" marR="5123" marT="51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69481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8 สิงหาคม 2559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อ.อรัญประเทศ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อ.อรัญประเทศ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1"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นางกชพรรณ หาญชิงชัย           ประธาน 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นายประ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วิทย์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คำนึง 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นางสาว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สุฑา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รัตน์ 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สัตตะวุธ</a:t>
                      </a:r>
                      <a:endParaRPr lang="th-TH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นางสาวนภาพร เนตรแสงศรี             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นางสาวหทัยชนก  บุญปก 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นายเอกชัย หอมชื่น                 เลขานุการ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  รพ.สต.คลองน้ำใส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  รพ.สต.ภูน้ำเกลี้ยง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88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  รพ.สต.ท่าข้าม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  รพ.สต.ป่าไร่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69481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9 สิงหาคม 2559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อ.อรัญประเทศ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อ.อรัญประเทศ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9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  รพ.สต.หนองสังข์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  รพ.สต.บ้านโรงเรียน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6484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  รพ.สต.หันทราย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  รพ.สต.บ้าน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ใหม่หนอง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ไทร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1203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10 สิงหาคม 2559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อ.อรัญประเทศ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อ.อรัญประเทศ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670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  รพ.สต.คลองทับจันทร์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  รพ.สต.ทับพริก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9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  รพ.สต.หนองปรือ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  รพ.สต.คลองหว้า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366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11 สิงหาคม 2559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อ.อรัญประเทศ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อ.อรัญประเทศ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9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  รพ.สต.เมืองไผ่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  รพ.สต.นิคมสร้าง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ตนเองคลอง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น้ำใส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9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  รพ.สต.ผ่านศึก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  รพ.สต.ฟากห้วย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26931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15 สิงหาคม 2559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อ.โคกสูง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อ.โคกสูง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9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รพ.สต.อ่างศิลา 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รพ.สต.โคกสูง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9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รพ.สต.โนนหมากมุ่น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รพ.สต.ละลม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ติม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94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16 สิงหาคม 2559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อ.โคกสูง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อ.โคกสูง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9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รพ.สต.ไผ่งาม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รพ.สต.หนองแวง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4064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รพ.สต.หนองม่วง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 รพ.สต.คลองตะเคียน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79717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17 สิงหาคม 2559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อ.โคกสูง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อ.วัฒนานคร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/อ.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คลองหาด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9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รพ.สต.หนองมั่ง 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รพ.สต.คลองมะนาว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9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รพ.สต.หนองแวง</a:t>
                      </a:r>
                    </a:p>
                  </a:txBody>
                  <a:tcPr marL="5123" marR="5123" marT="51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7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487270"/>
              </p:ext>
            </p:extLst>
          </p:nvPr>
        </p:nvGraphicFramePr>
        <p:xfrm>
          <a:off x="0" y="0"/>
          <a:ext cx="9144001" cy="6800963"/>
        </p:xfrm>
        <a:graphic>
          <a:graphicData uri="http://schemas.openxmlformats.org/drawingml/2006/table">
            <a:tbl>
              <a:tblPr/>
              <a:tblGrid>
                <a:gridCol w="2023010"/>
                <a:gridCol w="1900918"/>
                <a:gridCol w="2376264"/>
                <a:gridCol w="2843809"/>
              </a:tblGrid>
              <a:tr h="54093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แผนการออกประเมินรพ.สต.ติดดาว ประจำปี 2559 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ระหว่างวันที่ 8 - 17 สิงหาคม  2559  </a:t>
                      </a:r>
                    </a:p>
                  </a:txBody>
                  <a:tcPr marL="5922" marR="5922" marT="5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52931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 และ อ.เขาฉกรรจ์  ทีมที่.......................</a:t>
                      </a:r>
                    </a:p>
                  </a:txBody>
                  <a:tcPr marL="5922" marR="5922" marT="59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79096">
                <a:tc rowSpan="2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วัน เดือน ปี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แผนการออกประเมิน 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รายชื่อผู้ประเมิน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631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เช้า (08.30 - 12.00 น.)</a:t>
                      </a:r>
                    </a:p>
                  </a:txBody>
                  <a:tcPr marL="5922" marR="5922" marT="5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บ่าย (13.30 - 17.00 น.)</a:t>
                      </a:r>
                    </a:p>
                  </a:txBody>
                  <a:tcPr marL="5922" marR="5922" marT="5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3743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8 สิงหาคม 2559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1"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นางกัลยารัตน์ จตุพรเจริญชัย         ประธาน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นายดาวรุ่ง สำราญผล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นายจาตุรงค์ จันทร์เรือง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นางสาวนุชรี 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บวงสวง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นางสาวรำไพร คำฉัตร             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นางสาวกัลยา ประสิทธิ์แสง     </a:t>
                      </a:r>
                    </a:p>
                    <a:p>
                      <a:pPr algn="l" fontAlgn="t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 นาย</a:t>
                      </a:r>
                      <a:r>
                        <a:rPr lang="th-TH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ปิยะณัฐ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วิเชียร                   เลขานุการ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รพ.สต.โคกสัมพันธ์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รพ.สต.เนินแสนสุข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54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รพ.สต.คลองบุหรี่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รพ.สต.ศาลาลำดวน  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3743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9 สิงหาคม 2559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54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รพ.สต.ท่ากะบาก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รพ.สต.คลองปลาโด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54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รพ.สต.คลองผักขม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รพ.สต.ท่าแยก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0312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10 สิงหาคม 2559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90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รพ.สต.คลองมะละกอ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รพ.สต.แก่งสีเสียด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54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รพ.สต.น้ำซับเจริญ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รพ.สต.เขามะกา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7817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11 สิงหาคม 2559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54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รพ.สต.หนองไทร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รพ.สต.เขาสิงโต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907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รพ.สต.บ้านแก้ง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รพ.สต.คลองหมากนัด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3743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15 สิงหาคม 2559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54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รพ.สต.ลุงพลู  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รพ.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สต.บะ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ขมิ้น   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54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รพ.สต.โคกปี่ฆ้อง 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รพ.สต.คลองน้ำใส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4841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16 สิงหาคม 2559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อ.เขาฉกรรจ์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อ.เมืองสระแก้ว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/อ.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เขาฉกรรจ์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54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รพ.สต.เขาสามสิบ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รพ.สต.ท่าเกษม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54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รพ.สต.คลองเจริญ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5487">
                <a:tc rowSpan="3"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17 สิงหาคม 2559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อ.เขาฉกรรจ์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อ.เขาฉกรรจ์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374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  รพ.สต.ซับมะนาว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  รพ.สต.หนองหว้า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374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2.  รพ.สต.ไทรทอง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4. รพ.สต.เขาฉกรรจ์</a:t>
                      </a:r>
                    </a:p>
                  </a:txBody>
                  <a:tcPr marL="5922" marR="5922" marT="592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66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3019</Words>
  <Application>Microsoft Office PowerPoint</Application>
  <PresentationFormat>นำเสนอทางหน้าจอ (4:3)</PresentationFormat>
  <Paragraphs>569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ชุดรูปแบบของ Office</vt:lpstr>
      <vt:lpstr>สรุปการเยี่ยมเสริมพลัง คปสอ. ติดดาว</vt:lpstr>
      <vt:lpstr>วัตถุประสงค์ของการเยี่ยมเสริมพลัง คปสอ. ติดดาว</vt:lpstr>
      <vt:lpstr>ผลที่ได้จากการเยี่ยมเสริมพลัง คปสอ.ติดดาว</vt:lpstr>
      <vt:lpstr>งานนำเสนอ PowerPoint</vt:lpstr>
      <vt:lpstr>ทีมประเมิน คปสอ. ติดดาว</vt:lpstr>
      <vt:lpstr>ประเด็นและรายชื่อผู้ประเมินรพ.สต.ติดดาว ปี 2559</vt:lpstr>
      <vt:lpstr>วันประเมิน คปสอ. ติดดาว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สรุปการเยี่ยมเสริมพลัง คปสอ. ติดดาว</dc:title>
  <dc:creator>nascomp</dc:creator>
  <cp:lastModifiedBy>nascomp</cp:lastModifiedBy>
  <cp:revision>78</cp:revision>
  <dcterms:created xsi:type="dcterms:W3CDTF">2016-06-10T04:01:47Z</dcterms:created>
  <dcterms:modified xsi:type="dcterms:W3CDTF">2016-06-30T04:59:27Z</dcterms:modified>
</cp:coreProperties>
</file>