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2" r:id="rId2"/>
    <p:sldId id="265" r:id="rId3"/>
    <p:sldId id="266" r:id="rId4"/>
    <p:sldId id="256" r:id="rId5"/>
    <p:sldId id="258" r:id="rId6"/>
    <p:sldId id="259" r:id="rId7"/>
    <p:sldId id="260" r:id="rId8"/>
    <p:sldId id="257" r:id="rId9"/>
    <p:sldId id="261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2FB2F-278E-3C42-A28A-2D9462BB8240}" type="datetimeFigureOut">
              <a:rPr lang="th-TH" smtClean="0"/>
              <a:t>30/11/59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8414F-4442-AD42-8B66-4EF0987E9E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2749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37E29-3B9D-6640-9F25-68642B23B6C3}" type="datetimeFigureOut">
              <a:rPr lang="th-TH" smtClean="0"/>
              <a:t>30/11/59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1C7A8-FE2B-814A-B152-0CD16BCB87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582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CBC9-6D0D-4D28-825A-108305148F28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30E1-4ECE-4DE8-8CCA-5DC5B790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2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CBC9-6D0D-4D28-825A-108305148F28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30E1-4ECE-4DE8-8CCA-5DC5B790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6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CBC9-6D0D-4D28-825A-108305148F28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30E1-4ECE-4DE8-8CCA-5DC5B790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7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CBC9-6D0D-4D28-825A-108305148F28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30E1-4ECE-4DE8-8CCA-5DC5B790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CBC9-6D0D-4D28-825A-108305148F28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30E1-4ECE-4DE8-8CCA-5DC5B790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7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CBC9-6D0D-4D28-825A-108305148F28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30E1-4ECE-4DE8-8CCA-5DC5B790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3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CBC9-6D0D-4D28-825A-108305148F28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30E1-4ECE-4DE8-8CCA-5DC5B790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4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CBC9-6D0D-4D28-825A-108305148F28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30E1-4ECE-4DE8-8CCA-5DC5B790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0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CBC9-6D0D-4D28-825A-108305148F28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30E1-4ECE-4DE8-8CCA-5DC5B790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9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CBC9-6D0D-4D28-825A-108305148F28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30E1-4ECE-4DE8-8CCA-5DC5B790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CBC9-6D0D-4D28-825A-108305148F28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30E1-4ECE-4DE8-8CCA-5DC5B790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2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FCBC9-6D0D-4D28-825A-108305148F28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C30E1-4ECE-4DE8-8CCA-5DC5B790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1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4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การจัด </a:t>
            </a:r>
            <a:r>
              <a:rPr lang="en-US" dirty="0" smtClean="0"/>
              <a:t>PCC</a:t>
            </a:r>
            <a:r>
              <a:rPr lang="th-TH" dirty="0" smtClean="0"/>
              <a:t> สระแก้ว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เมือง 3 /อรัญฯ 3 /วัฒนานคร 3 /ตาพระยา 3 /เขาฉกรรจ์ 2 /วังน้ำเย็น 2 /วสบ. 2 /คลองหาด 2 /โคกสูง 2   </a:t>
            </a:r>
          </a:p>
          <a:p>
            <a:r>
              <a:rPr lang="th-TH" dirty="0" smtClean="0"/>
              <a:t>รวม. 19 แห่ง</a:t>
            </a:r>
          </a:p>
          <a:p>
            <a:r>
              <a:rPr lang="th-TH" dirty="0" smtClean="0"/>
              <a:t>ทีม 29 คน/</a:t>
            </a:r>
            <a:r>
              <a:rPr lang="en-US" dirty="0" smtClean="0"/>
              <a:t>PCC </a:t>
            </a:r>
            <a:r>
              <a:rPr lang="th-TH" dirty="0" smtClean="0"/>
              <a:t>เปิดหมดครบทุกแห่ง 551 คน</a:t>
            </a:r>
          </a:p>
          <a:p>
            <a:r>
              <a:rPr lang="th-TH" dirty="0" smtClean="0"/>
              <a:t>เป้าหมาย ปี 2560 เปิดดำเนินการ 3 แห่ง เมือง/อรัญฯ/สอน.</a:t>
            </a:r>
          </a:p>
          <a:p>
            <a:pPr>
              <a:buFont typeface="Arial" charset="0"/>
              <a:buChar char="•"/>
            </a:pPr>
            <a:r>
              <a:rPr lang="th-TH" dirty="0" smtClean="0"/>
              <a:t>ปี 2561.............? ปี 2562.............?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47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การจัดบริการ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คน ต้องเติมแพทย์เวชศาสตร์ 57 คน </a:t>
            </a:r>
          </a:p>
          <a:p>
            <a:r>
              <a:rPr lang="en-US" dirty="0" smtClean="0"/>
              <a:t>FM </a:t>
            </a:r>
            <a:r>
              <a:rPr lang="th-TH" dirty="0" smtClean="0"/>
              <a:t>ปีแรก 9 คน + 26 คน/</a:t>
            </a:r>
            <a:r>
              <a:rPr lang="en-US" dirty="0" smtClean="0"/>
              <a:t>PCC 78 </a:t>
            </a:r>
            <a:r>
              <a:rPr lang="th-TH" dirty="0" smtClean="0"/>
              <a:t>คน</a:t>
            </a:r>
          </a:p>
          <a:p>
            <a:r>
              <a:rPr lang="th-TH" dirty="0" smtClean="0"/>
              <a:t>รวมคนที่มีอยู่ใน รพสต. หรือ จัดหาใหม่</a:t>
            </a:r>
            <a:endParaRPr lang="en-US" dirty="0" smtClean="0"/>
          </a:p>
          <a:p>
            <a:r>
              <a:rPr lang="th-TH" dirty="0" smtClean="0"/>
              <a:t>บริการอะไรบ้าง กรอบกระทรวง ทุกคน ทุกที่่ ทุกอย่าง ทุกเวลาด้วยเทคโนโลยี / รพสต.เดิมทำอะไร</a:t>
            </a:r>
          </a:p>
          <a:p>
            <a:r>
              <a:rPr lang="th-TH" dirty="0" smtClean="0"/>
              <a:t>ที่ตั้ง. รพสต.เดิม/สร้างใหม่ ที่ไหนเหมาะสม</a:t>
            </a:r>
          </a:p>
          <a:p>
            <a:r>
              <a:rPr lang="th-TH" dirty="0" smtClean="0"/>
              <a:t>เวชภัณฑ์/วัสดุ/ครุภัณฑ์ แยกหรือรวม</a:t>
            </a:r>
          </a:p>
          <a:p>
            <a:r>
              <a:rPr lang="th-TH" dirty="0" smtClean="0"/>
              <a:t>งบประมาณ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3955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0"/>
            <a:ext cx="6152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7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0"/>
            <a:ext cx="8048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41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TTING-ROOM\Documents\PCC เมืองสระแก้ว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0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8092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5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TTING-ROOM\Documents\IMG_09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821"/>
            <a:ext cx="9144000" cy="640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86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TTING-ROOM\Documents\IMG_09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450"/>
            <a:ext cx="9144000" cy="51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28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90010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สี่เหลี่ยมผืนผ้ามุมมน 13"/>
          <p:cNvSpPr/>
          <p:nvPr/>
        </p:nvSpPr>
        <p:spPr>
          <a:xfrm>
            <a:off x="251520" y="5157192"/>
            <a:ext cx="8640960" cy="16307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 flipH="1">
            <a:off x="899592" y="2780928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ลูกศรเชื่อมต่อแบบตรง 6"/>
          <p:cNvCxnSpPr/>
          <p:nvPr/>
        </p:nvCxnSpPr>
        <p:spPr>
          <a:xfrm>
            <a:off x="1187624" y="2780928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สี่เหลี่ยมผืนผ้ามุมมน 7"/>
          <p:cNvSpPr/>
          <p:nvPr/>
        </p:nvSpPr>
        <p:spPr>
          <a:xfrm>
            <a:off x="107504" y="116632"/>
            <a:ext cx="898722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/>
              <a:t>รูปแบบการจัด </a:t>
            </a:r>
            <a:r>
              <a:rPr lang="en-US" sz="2800" b="1" dirty="0" smtClean="0"/>
              <a:t>Primary Care Cluster </a:t>
            </a:r>
            <a:r>
              <a:rPr lang="th-TH" sz="2800" b="1" dirty="0" smtClean="0"/>
              <a:t>เครือข่ายบริการอำเภออรัญประเทศ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6552" y="5241974"/>
            <a:ext cx="3019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แพทย์เวชสาสตร์ 3 คน</a:t>
            </a:r>
            <a:r>
              <a:rPr lang="en-US" dirty="0" smtClean="0"/>
              <a:t>X</a:t>
            </a:r>
            <a:r>
              <a:rPr lang="th-TH" dirty="0" smtClean="0"/>
              <a:t> 3</a:t>
            </a:r>
            <a:r>
              <a:rPr lang="en-US" dirty="0" smtClean="0"/>
              <a:t> PCC</a:t>
            </a:r>
            <a:r>
              <a:rPr lang="th-TH" dirty="0" smtClean="0"/>
              <a:t> </a:t>
            </a:r>
            <a:r>
              <a:rPr lang="en-US" dirty="0" smtClean="0"/>
              <a:t>= 9</a:t>
            </a:r>
            <a:r>
              <a:rPr lang="th-TH" dirty="0" smtClean="0"/>
              <a:t> คน</a:t>
            </a:r>
          </a:p>
          <a:p>
            <a:r>
              <a:rPr lang="th-TH" dirty="0" err="1" smtClean="0"/>
              <a:t>ทันตแพทย์</a:t>
            </a:r>
            <a:r>
              <a:rPr lang="th-TH" dirty="0" smtClean="0"/>
              <a:t> 1 คน </a:t>
            </a:r>
            <a:r>
              <a:rPr lang="en-US" dirty="0" smtClean="0"/>
              <a:t>x 3</a:t>
            </a:r>
            <a:r>
              <a:rPr lang="th-TH" dirty="0" smtClean="0"/>
              <a:t> </a:t>
            </a:r>
            <a:r>
              <a:rPr lang="en-US" dirty="0" smtClean="0"/>
              <a:t>PCC = 3</a:t>
            </a:r>
            <a:r>
              <a:rPr lang="th-TH" dirty="0" smtClean="0"/>
              <a:t> คน</a:t>
            </a:r>
            <a:endParaRPr lang="en-US" dirty="0" smtClean="0"/>
          </a:p>
          <a:p>
            <a:r>
              <a:rPr lang="th-TH" dirty="0" smtClean="0"/>
              <a:t>พยาบาล 3 คน </a:t>
            </a:r>
            <a:r>
              <a:rPr lang="en-US" dirty="0" smtClean="0"/>
              <a:t>x 3 PCC = 12 </a:t>
            </a:r>
            <a:r>
              <a:rPr lang="th-TH" dirty="0" smtClean="0"/>
              <a:t>คน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69192" y="5228240"/>
            <a:ext cx="3019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เภสัชกร 1 คน </a:t>
            </a:r>
            <a:r>
              <a:rPr lang="en-US" dirty="0" smtClean="0"/>
              <a:t>x 3 PCC = 3 </a:t>
            </a:r>
            <a:r>
              <a:rPr lang="th-TH" dirty="0" smtClean="0"/>
              <a:t>คน</a:t>
            </a:r>
          </a:p>
          <a:p>
            <a:r>
              <a:rPr lang="th-TH" dirty="0" smtClean="0"/>
              <a:t>ทัน</a:t>
            </a:r>
            <a:r>
              <a:rPr lang="th-TH" dirty="0" err="1" smtClean="0"/>
              <a:t>ตาภิ</a:t>
            </a:r>
            <a:r>
              <a:rPr lang="th-TH" dirty="0" smtClean="0"/>
              <a:t>บาล 3 คน</a:t>
            </a:r>
            <a:r>
              <a:rPr lang="en-US" dirty="0" smtClean="0"/>
              <a:t> x 3 PCC = 9 </a:t>
            </a:r>
            <a:r>
              <a:rPr lang="th-TH" dirty="0" smtClean="0"/>
              <a:t>คน</a:t>
            </a:r>
          </a:p>
          <a:p>
            <a:r>
              <a:rPr lang="th-TH" dirty="0" err="1" smtClean="0"/>
              <a:t>จพ</a:t>
            </a:r>
            <a:r>
              <a:rPr lang="th-TH" dirty="0" smtClean="0"/>
              <a:t>.เภสัชฯ 2 คน </a:t>
            </a:r>
            <a:r>
              <a:rPr lang="en-US" dirty="0" smtClean="0"/>
              <a:t>x 3 PCC = 6</a:t>
            </a:r>
            <a:r>
              <a:rPr lang="th-TH" dirty="0" smtClean="0"/>
              <a:t> คน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28808" y="5227280"/>
            <a:ext cx="3019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err="1" smtClean="0"/>
              <a:t>นวก</a:t>
            </a:r>
            <a:r>
              <a:rPr lang="th-TH" dirty="0" smtClean="0"/>
              <a:t>./</a:t>
            </a:r>
            <a:r>
              <a:rPr lang="th-TH" dirty="0" err="1" smtClean="0"/>
              <a:t>จพ.สธ</a:t>
            </a:r>
            <a:r>
              <a:rPr lang="th-TH" dirty="0" smtClean="0"/>
              <a:t>. 6 คน</a:t>
            </a:r>
            <a:r>
              <a:rPr lang="en-US" dirty="0" smtClean="0"/>
              <a:t> x 3 PCC = 18 </a:t>
            </a:r>
            <a:r>
              <a:rPr lang="th-TH" dirty="0" smtClean="0"/>
              <a:t>คน</a:t>
            </a:r>
          </a:p>
          <a:p>
            <a:r>
              <a:rPr lang="th-TH" dirty="0" smtClean="0"/>
              <a:t>แพทย์แผนไทย 2 คน </a:t>
            </a:r>
            <a:r>
              <a:rPr lang="en-US" dirty="0" smtClean="0"/>
              <a:t>x 3 PCC = 6 </a:t>
            </a:r>
            <a:r>
              <a:rPr lang="th-TH" dirty="0" smtClean="0"/>
              <a:t>คน</a:t>
            </a:r>
          </a:p>
          <a:p>
            <a:r>
              <a:rPr lang="th-TH" dirty="0" smtClean="0"/>
              <a:t>กายภาพบำบัด 1 คน </a:t>
            </a:r>
            <a:r>
              <a:rPr lang="en-US" dirty="0" smtClean="0"/>
              <a:t>x 3 PCC = 3 </a:t>
            </a:r>
            <a:r>
              <a:rPr lang="th-TH" dirty="0" smtClean="0"/>
              <a:t>คน</a:t>
            </a: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251520" y="6207695"/>
            <a:ext cx="8640960" cy="46166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1520" y="6207695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cs typeface="+mj-cs"/>
              </a:rPr>
              <a:t> </a:t>
            </a:r>
            <a:r>
              <a:rPr lang="th-TH" sz="2400" b="1" dirty="0" smtClean="0">
                <a:cs typeface="+mj-cs"/>
              </a:rPr>
              <a:t>รวม 69 คน</a:t>
            </a:r>
            <a:r>
              <a:rPr lang="en-US" sz="2400" b="1" dirty="0">
                <a:cs typeface="+mj-cs"/>
              </a:rPr>
              <a:t> </a:t>
            </a:r>
            <a:r>
              <a:rPr lang="th-TH" sz="2400" b="1" dirty="0" smtClean="0">
                <a:cs typeface="+mj-cs"/>
              </a:rPr>
              <a:t>เป้าหมาย</a:t>
            </a:r>
            <a:r>
              <a:rPr lang="en-US" sz="2400" b="1" dirty="0" smtClean="0">
                <a:cs typeface="+mj-cs"/>
              </a:rPr>
              <a:t> </a:t>
            </a:r>
            <a:r>
              <a:rPr lang="th-TH" sz="2400" b="1" dirty="0" smtClean="0">
                <a:cs typeface="+mj-cs"/>
              </a:rPr>
              <a:t> ปี 2560 เปิด 1 </a:t>
            </a:r>
            <a:r>
              <a:rPr lang="en-US" sz="2400" b="1" dirty="0" smtClean="0">
                <a:cs typeface="+mj-cs"/>
              </a:rPr>
              <a:t>PCC </a:t>
            </a:r>
            <a:r>
              <a:rPr lang="th-TH" sz="2400" b="1" dirty="0" smtClean="0">
                <a:cs typeface="+mj-cs"/>
              </a:rPr>
              <a:t>ใช้คน 23 คน ปี 2561 เปิด 1 </a:t>
            </a:r>
            <a:r>
              <a:rPr lang="en-US" sz="2400" b="1" dirty="0" smtClean="0">
                <a:cs typeface="+mj-cs"/>
              </a:rPr>
              <a:t>PCC </a:t>
            </a:r>
            <a:r>
              <a:rPr lang="th-TH" sz="2400" b="1" dirty="0" smtClean="0">
                <a:cs typeface="+mj-cs"/>
              </a:rPr>
              <a:t>และ ปี 2562 เปิด 1 </a:t>
            </a:r>
            <a:r>
              <a:rPr lang="en-US" sz="2400" b="1" dirty="0" smtClean="0">
                <a:cs typeface="+mj-cs"/>
              </a:rPr>
              <a:t>PCC</a:t>
            </a:r>
            <a:endParaRPr lang="en-US" sz="2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88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MITTING-ROOM\Documents\กรอบ P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336" y="0"/>
            <a:ext cx="60053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3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273</Words>
  <Application>Microsoft Office PowerPoint</Application>
  <PresentationFormat>นำเสนอทางหน้าจอ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2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การจัด PCC สระแก้ว</vt:lpstr>
      <vt:lpstr>การจัดบริการ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MITTING-ROOM</dc:creator>
  <cp:lastModifiedBy>acer009</cp:lastModifiedBy>
  <cp:revision>20</cp:revision>
  <dcterms:created xsi:type="dcterms:W3CDTF">2016-11-29T08:03:08Z</dcterms:created>
  <dcterms:modified xsi:type="dcterms:W3CDTF">2016-11-30T03:42:55Z</dcterms:modified>
</cp:coreProperties>
</file>