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h-T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710" y="1567513"/>
            <a:ext cx="10572000" cy="2971051"/>
          </a:xfrm>
        </p:spPr>
        <p:txBody>
          <a:bodyPr/>
          <a:lstStyle/>
          <a:p>
            <a:r>
              <a:rPr lang="en-US" dirty="0" smtClean="0"/>
              <a:t>Paperless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547" y="5322411"/>
            <a:ext cx="10572000" cy="434974"/>
          </a:xfrm>
        </p:spPr>
        <p:txBody>
          <a:bodyPr/>
          <a:lstStyle/>
          <a:p>
            <a:r>
              <a:rPr lang="th-TH" dirty="0" smtClean="0">
                <a:latin typeface="Superclarendon" charset="0"/>
                <a:ea typeface="Superclarendon" charset="0"/>
                <a:cs typeface="Superclarendon" charset="0"/>
              </a:rPr>
              <a:t>ระบบการประชุมไร้กระดาษ</a:t>
            </a:r>
            <a:endParaRPr lang="en-US" dirty="0">
              <a:latin typeface="Superclarendon" charset="0"/>
              <a:ea typeface="Superclarendon" charset="0"/>
              <a:cs typeface="Superclarendo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56" y="634856"/>
            <a:ext cx="5888182" cy="27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474897"/>
            <a:ext cx="10571998" cy="970450"/>
          </a:xfrm>
        </p:spPr>
        <p:txBody>
          <a:bodyPr/>
          <a:lstStyle/>
          <a:p>
            <a:r>
              <a:rPr lang="th-TH" dirty="0" smtClean="0">
                <a:latin typeface="Superclarendon" charset="0"/>
                <a:ea typeface="Superclarendon" charset="0"/>
                <a:cs typeface="Superclarendon" charset="0"/>
              </a:rPr>
              <a:t>นโบายนายแพทย์สาธารณสุขจังหวัดสระแก้ว</a:t>
            </a:r>
            <a:endParaRPr lang="en-US" dirty="0">
              <a:latin typeface="Superclarendon" charset="0"/>
              <a:ea typeface="Superclarendon" charset="0"/>
              <a:cs typeface="Superclarendo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Superclarendon" charset="0"/>
                <a:ea typeface="Superclarendon" charset="0"/>
                <a:cs typeface="Superclarendon" charset="0"/>
              </a:rPr>
              <a:t>เริ่ม </a:t>
            </a:r>
            <a:r>
              <a:rPr lang="en-US" sz="2800" dirty="0" smtClean="0">
                <a:latin typeface="Superclarendon" charset="0"/>
                <a:ea typeface="Superclarendon" charset="0"/>
                <a:cs typeface="Superclarendon" charset="0"/>
              </a:rPr>
              <a:t>1 </a:t>
            </a:r>
            <a:r>
              <a:rPr lang="th-TH" sz="2800" dirty="0" smtClean="0">
                <a:latin typeface="Superclarendon" charset="0"/>
                <a:ea typeface="Superclarendon" charset="0"/>
                <a:cs typeface="Superclarendon" charset="0"/>
              </a:rPr>
              <a:t>ตุลาคม </a:t>
            </a:r>
            <a:r>
              <a:rPr lang="en-US" sz="2800" dirty="0" smtClean="0">
                <a:latin typeface="Superclarendon" charset="0"/>
                <a:ea typeface="Superclarendon" charset="0"/>
                <a:cs typeface="Superclarendon" charset="0"/>
              </a:rPr>
              <a:t>2559</a:t>
            </a:r>
          </a:p>
          <a:p>
            <a:r>
              <a:rPr lang="th-TH" sz="2800" dirty="0" smtClean="0">
                <a:latin typeface="Superclarendon" charset="0"/>
                <a:ea typeface="Superclarendon" charset="0"/>
                <a:cs typeface="Superclarendon" charset="0"/>
              </a:rPr>
              <a:t>กบห.</a:t>
            </a:r>
          </a:p>
          <a:p>
            <a:r>
              <a:rPr lang="th-TH" sz="2800" dirty="0" smtClean="0">
                <a:latin typeface="Superclarendon" charset="0"/>
                <a:ea typeface="Superclarendon" charset="0"/>
                <a:cs typeface="Superclarendon" charset="0"/>
              </a:rPr>
              <a:t>คปสจ.</a:t>
            </a:r>
            <a:endParaRPr lang="en-US" sz="28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10" y="3117271"/>
            <a:ext cx="6723901" cy="28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Superclarendon" charset="0"/>
                <a:ea typeface="Superclarendon" charset="0"/>
                <a:cs typeface="Superclarendon" charset="0"/>
              </a:rPr>
              <a:t>การเตรียมการพร้อม</a:t>
            </a:r>
            <a:endParaRPr lang="en-US" dirty="0">
              <a:latin typeface="Superclarendon" charset="0"/>
              <a:ea typeface="Superclarendon" charset="0"/>
              <a:cs typeface="Superclarendo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uperclarendon" charset="0"/>
                <a:ea typeface="Superclarendon" charset="0"/>
                <a:cs typeface="Superclarendon" charset="0"/>
              </a:rPr>
              <a:t>Internet </a:t>
            </a:r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ช่องทางใหม่ </a:t>
            </a:r>
            <a:r>
              <a:rPr lang="en-US" sz="2400" dirty="0" smtClean="0">
                <a:latin typeface="Superclarendon" charset="0"/>
                <a:ea typeface="Superclarendon" charset="0"/>
                <a:cs typeface="Superclarendon" charset="0"/>
              </a:rPr>
              <a:t>Fiber Optic </a:t>
            </a:r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ความเร็ว </a:t>
            </a:r>
            <a:r>
              <a:rPr lang="en-US" sz="2400" dirty="0" smtClean="0">
                <a:latin typeface="Superclarendon" charset="0"/>
                <a:ea typeface="Superclarendon" charset="0"/>
                <a:cs typeface="Superclarendon" charset="0"/>
              </a:rPr>
              <a:t>30/3 Mbps.</a:t>
            </a:r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 </a:t>
            </a:r>
            <a:endParaRPr lang="en-US" sz="2400" dirty="0" smtClean="0">
              <a:latin typeface="Superclarendon" charset="0"/>
              <a:ea typeface="Superclarendon" charset="0"/>
              <a:cs typeface="Superclarendon" charset="0"/>
            </a:endParaRPr>
          </a:p>
          <a:p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ระบบ </a:t>
            </a:r>
            <a:r>
              <a:rPr lang="en-US" sz="2400" dirty="0" err="1" smtClean="0">
                <a:latin typeface="Superclarendon" charset="0"/>
                <a:ea typeface="Superclarendon" charset="0"/>
                <a:cs typeface="Superclarendon" charset="0"/>
              </a:rPr>
              <a:t>Wifi</a:t>
            </a:r>
            <a:r>
              <a:rPr lang="en-US" sz="2400" dirty="0" smtClean="0">
                <a:latin typeface="Superclarendon" charset="0"/>
                <a:ea typeface="Superclarendon" charset="0"/>
                <a:cs typeface="Superclarendon" charset="0"/>
              </a:rPr>
              <a:t> </a:t>
            </a:r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รองรับการประชุมและอบรม</a:t>
            </a:r>
          </a:p>
          <a:p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ระบบการใช้งาน</a:t>
            </a:r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โดยระบบ</a:t>
            </a:r>
            <a:r>
              <a:rPr lang="en-US" sz="2400" dirty="0" smtClean="0">
                <a:latin typeface="Superclarendon" charset="0"/>
                <a:ea typeface="Superclarendon" charset="0"/>
                <a:cs typeface="Superclarendon" charset="0"/>
              </a:rPr>
              <a:t> </a:t>
            </a:r>
            <a:r>
              <a:rPr lang="en-US" sz="2400" dirty="0" smtClean="0">
                <a:latin typeface="Superclarendon" charset="0"/>
                <a:ea typeface="Superclarendon" charset="0"/>
                <a:cs typeface="Superclarendon" charset="0"/>
              </a:rPr>
              <a:t>Online App </a:t>
            </a:r>
            <a:r>
              <a:rPr lang="en-US" sz="2400" dirty="0">
                <a:latin typeface="Superclarendon" charset="0"/>
                <a:ea typeface="Superclarendon" charset="0"/>
                <a:cs typeface="Superclarendon" charset="0"/>
              </a:rPr>
              <a:t>WENOTE </a:t>
            </a:r>
            <a:r>
              <a:rPr lang="en-US" sz="2400" dirty="0" smtClean="0">
                <a:latin typeface="Superclarendon" charset="0"/>
                <a:ea typeface="Superclarendon" charset="0"/>
                <a:cs typeface="Superclarendon" charset="0"/>
              </a:rPr>
              <a:t>Smart  </a:t>
            </a:r>
            <a:endParaRPr lang="th-TH" sz="2400" dirty="0" smtClean="0">
              <a:latin typeface="Superclarendon" charset="0"/>
              <a:ea typeface="Superclarendon" charset="0"/>
              <a:cs typeface="Superclarendon" charset="0"/>
            </a:endParaRPr>
          </a:p>
          <a:p>
            <a:r>
              <a:rPr lang="th-TH" sz="2400" dirty="0" smtClean="0">
                <a:latin typeface="Superclarendon" charset="0"/>
                <a:ea typeface="Superclarendon" charset="0"/>
                <a:cs typeface="Superclarendon" charset="0"/>
              </a:rPr>
              <a:t>การอบรมใน สสจ.สระแก้ว / คู่มือการใช้งาน</a:t>
            </a:r>
          </a:p>
          <a:p>
            <a:endParaRPr lang="en-US" sz="2400" dirty="0">
              <a:latin typeface="Superclarendon" charset="0"/>
              <a:ea typeface="Superclarendon" charset="0"/>
              <a:cs typeface="Superclarendo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617" y="3661934"/>
            <a:ext cx="761423" cy="7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80" y="4401076"/>
            <a:ext cx="8263101" cy="713241"/>
          </a:xfrm>
        </p:spPr>
        <p:txBody>
          <a:bodyPr/>
          <a:lstStyle/>
          <a:p>
            <a:r>
              <a:rPr lang="en-US" b="1" dirty="0" smtClean="0"/>
              <a:t>Link</a:t>
            </a:r>
          </a:p>
          <a:p>
            <a:r>
              <a:rPr lang="en-US" dirty="0"/>
              <a:t>http://</a:t>
            </a:r>
            <a:r>
              <a:rPr lang="en-US" dirty="0" err="1"/>
              <a:t>team.sko.moph.go.th</a:t>
            </a:r>
            <a:r>
              <a:rPr lang="en-US" dirty="0"/>
              <a:t>/content/?ContentSearch%5Bcat_id%5D=19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/>
              <a:t>QR Code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42" y="1709488"/>
            <a:ext cx="2768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13" y="1416476"/>
            <a:ext cx="5039591" cy="23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2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97</TotalTime>
  <Words>65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Century Gothic</vt:lpstr>
      <vt:lpstr>DilleniaUPC</vt:lpstr>
      <vt:lpstr>Superclarendon</vt:lpstr>
      <vt:lpstr>Wingdings 2</vt:lpstr>
      <vt:lpstr>Quotable</vt:lpstr>
      <vt:lpstr>Paperless</vt:lpstr>
      <vt:lpstr>นโบายนายแพทย์สาธารณสุขจังหวัดสระแก้ว</vt:lpstr>
      <vt:lpstr>การเตรียมการพร้อม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Paperl</dc:title>
  <dc:creator>Microsoft Office User</dc:creator>
  <cp:lastModifiedBy>Microsoft Office User</cp:lastModifiedBy>
  <cp:revision>12</cp:revision>
  <dcterms:created xsi:type="dcterms:W3CDTF">2016-09-13T03:57:49Z</dcterms:created>
  <dcterms:modified xsi:type="dcterms:W3CDTF">2016-09-13T05:37:21Z</dcterms:modified>
</cp:coreProperties>
</file>