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660"/>
  </p:normalViewPr>
  <p:slideViewPr>
    <p:cSldViewPr>
      <p:cViewPr>
        <p:scale>
          <a:sx n="100" d="100"/>
          <a:sy n="100" d="100"/>
        </p:scale>
        <p:origin x="-418" y="2995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A07F-6079-4260-B185-8D7D6C80B9D8}" type="datetimeFigureOut">
              <a:rPr lang="th-TH" smtClean="0"/>
              <a:t>11/04/64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138363" y="746125"/>
            <a:ext cx="25812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A83B5-9510-48BF-A143-15CE42F0EB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501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83B5-9510-48BF-A143-15CE42F0EB7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24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4960-2F5E-4791-AFE2-7EBDFCE1183E}" type="datetimeFigureOut">
              <a:rPr lang="th-TH" smtClean="0"/>
              <a:t>11/04/64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B124-E492-41DD-BC78-3F6695268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889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4960-2F5E-4791-AFE2-7EBDFCE1183E}" type="datetimeFigureOut">
              <a:rPr lang="th-TH" smtClean="0"/>
              <a:t>11/04/64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B124-E492-41DD-BC78-3F6695268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057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4960-2F5E-4791-AFE2-7EBDFCE1183E}" type="datetimeFigureOut">
              <a:rPr lang="th-TH" smtClean="0"/>
              <a:t>11/04/64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B124-E492-41DD-BC78-3F6695268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5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4960-2F5E-4791-AFE2-7EBDFCE1183E}" type="datetimeFigureOut">
              <a:rPr lang="th-TH" smtClean="0"/>
              <a:t>11/04/64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B124-E492-41DD-BC78-3F6695268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927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4960-2F5E-4791-AFE2-7EBDFCE1183E}" type="datetimeFigureOut">
              <a:rPr lang="th-TH" smtClean="0"/>
              <a:t>11/04/64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B124-E492-41DD-BC78-3F6695268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556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4960-2F5E-4791-AFE2-7EBDFCE1183E}" type="datetimeFigureOut">
              <a:rPr lang="th-TH" smtClean="0"/>
              <a:t>11/04/64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B124-E492-41DD-BC78-3F6695268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74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4960-2F5E-4791-AFE2-7EBDFCE1183E}" type="datetimeFigureOut">
              <a:rPr lang="th-TH" smtClean="0"/>
              <a:t>11/04/64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B124-E492-41DD-BC78-3F6695268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38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4960-2F5E-4791-AFE2-7EBDFCE1183E}" type="datetimeFigureOut">
              <a:rPr lang="th-TH" smtClean="0"/>
              <a:t>11/04/64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B124-E492-41DD-BC78-3F6695268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987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4960-2F5E-4791-AFE2-7EBDFCE1183E}" type="datetimeFigureOut">
              <a:rPr lang="th-TH" smtClean="0"/>
              <a:t>11/04/64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B124-E492-41DD-BC78-3F6695268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709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4960-2F5E-4791-AFE2-7EBDFCE1183E}" type="datetimeFigureOut">
              <a:rPr lang="th-TH" smtClean="0"/>
              <a:t>11/04/64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B124-E492-41DD-BC78-3F6695268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581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4960-2F5E-4791-AFE2-7EBDFCE1183E}" type="datetimeFigureOut">
              <a:rPr lang="th-TH" smtClean="0"/>
              <a:t>11/04/64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B124-E492-41DD-BC78-3F6695268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162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54960-2F5E-4791-AFE2-7EBDFCE1183E}" type="datetimeFigureOut">
              <a:rPr lang="th-TH" smtClean="0"/>
              <a:t>11/04/64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B124-E492-41DD-BC78-3F6695268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150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t="53008" r="-291" b="22820"/>
          <a:stretch>
            <a:fillRect/>
          </a:stretch>
        </p:blipFill>
        <p:spPr bwMode="auto">
          <a:xfrm>
            <a:off x="-27384" y="8928826"/>
            <a:ext cx="6984776" cy="96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83717"/>
              </p:ext>
            </p:extLst>
          </p:nvPr>
        </p:nvGraphicFramePr>
        <p:xfrm>
          <a:off x="260648" y="1630472"/>
          <a:ext cx="6394904" cy="65646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24126"/>
                <a:gridCol w="1170778"/>
              </a:tblGrid>
              <a:tr h="187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ประเด็น/ข้อสั่งการ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ผู้รับผิดชอบ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2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1. สรุปรายงานโรค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COVID-19 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สระแก้วระลอกใหม่ ให้เริ่มตั้งแต่ 1 เมษายน 2564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เป็นต้นไป</a:t>
                      </a:r>
                      <a:endParaRPr lang="th-TH" sz="1700" b="1" kern="1200" dirty="0" smtClean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กลุ่ม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Operation  Public Health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/กลุ่ม 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SAT</a:t>
                      </a:r>
                      <a:endParaRPr lang="en-US" sz="17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590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2. 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ให้ค้นหากลุ่มเสี่ยง 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COVID-19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เชิงรุก โดย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เปิด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จุดคัดกรองประจำ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อำเภอ 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และ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วางแผน 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Active Case  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Finding 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โดยให้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IT 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ออกแบบการเก็บข้อมูลผ่าน 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Google Form</a:t>
                      </a:r>
                      <a:endParaRPr lang="en-US" sz="17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CUP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/ </a:t>
                      </a:r>
                      <a:r>
                        <a:rPr lang="en-US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IT</a:t>
                      </a:r>
                      <a:endParaRPr lang="en-US" sz="17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590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3. จัดทำ </a:t>
                      </a:r>
                      <a:r>
                        <a:rPr lang="en-US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Flowchart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แนวทางการ 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Quarantine 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ของกลุ่มผู้สัมผัสเสี่ยงสูง และกลุ่ม      ผู้เดินทางเข้าจังหวัดสระแก้วจากจังหวัดเสี่ยงแยกจากกัน  และให้รายงานการ 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Quarantine 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ทุกวัน</a:t>
                      </a:r>
                      <a:endParaRPr lang="en-US" sz="17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กลุ่ม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Operation Quarantine</a:t>
                      </a:r>
                      <a:endParaRPr lang="en-US" sz="1700" b="1" dirty="0" smtClean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393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4. จัดเตรียมความพร้อมระบบ  </a:t>
                      </a:r>
                      <a:r>
                        <a:rPr lang="en-US" sz="1700" b="1" kern="1200" dirty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Logistics</a:t>
                      </a:r>
                      <a:r>
                        <a:rPr lang="en-US" sz="1700" b="1" kern="1200" baseline="0" dirty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en-US" sz="1700" b="1" kern="1200" baseline="0" dirty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1700" b="1" kern="1200" baseline="0" dirty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เพื่อสนับสนุนหน่วย</a:t>
                      </a:r>
                      <a:r>
                        <a:rPr lang="th-TH" sz="1700" b="1" kern="1200" baseline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ปฏิบัติการ และ</a:t>
                      </a:r>
                      <a:r>
                        <a:rPr lang="th-TH" sz="1700" b="1" kern="1200" baseline="0" dirty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รายงานข้อมูล </a:t>
                      </a:r>
                      <a:r>
                        <a:rPr lang="en-US" sz="1700" b="1" kern="1200" baseline="0" dirty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Cohort ward </a:t>
                      </a:r>
                      <a:r>
                        <a:rPr lang="th-TH" sz="1700" b="1" kern="1200" baseline="0" dirty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และการสำรองวัสดุอุปกรณ์ของจังหวัดสระแก้วในการประชุม </a:t>
                      </a:r>
                      <a:r>
                        <a:rPr lang="en-US" sz="1700" b="1" kern="1200" baseline="0" dirty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EOC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กลุ่ม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</a:t>
                      </a:r>
                      <a:r>
                        <a:rPr lang="en-US" sz="1700" b="1" kern="1200" dirty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Logistics</a:t>
                      </a:r>
                      <a:endParaRPr lang="en-US" sz="1700" b="1" dirty="0" smtClean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390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5. 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ให้ทุกอำเภอ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เร่งรัดส่งหลักฐานการเบิกจ่าย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งบประมาณการดำเนินงาน </a:t>
                      </a:r>
                      <a:r>
                        <a:rPr lang="en-US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COVID-19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ภายในวันที่  19  เม.ย. 64  และ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จัดทำประมาณค่าใช้จ่ายฯเดือน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เม.ย.-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มิ.ย.64</a:t>
                      </a:r>
                      <a:endParaRPr lang="en-US" sz="17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err="1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สสจ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.สก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/ </a:t>
                      </a:r>
                      <a:r>
                        <a:rPr lang="en-US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CUP</a:t>
                      </a:r>
                    </a:p>
                  </a:txBody>
                  <a:tcPr marL="68580" marR="68580" marT="0" marB="0"/>
                </a:tc>
              </a:tr>
              <a:tr h="5246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6. ประสาน </a:t>
                      </a:r>
                      <a:r>
                        <a:rPr lang="th-TH" sz="1700" b="1" dirty="0" err="1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อบจ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. สระแก้ว เร่งรัดเปิดโรงพยาบาลสนามของ </a:t>
                      </a:r>
                      <a:r>
                        <a:rPr lang="th-TH" sz="1700" b="1" dirty="0" err="1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อบจ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. 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ภายใน 48 ชั่วโมง</a:t>
                      </a:r>
                      <a:endParaRPr lang="en-US" sz="17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กลุ่ม </a:t>
                      </a:r>
                      <a:r>
                        <a:rPr lang="en-US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Operation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 Medical / 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กลุ่ม</a:t>
                      </a:r>
                      <a:r>
                        <a:rPr lang="en-US" sz="1700" b="1" kern="1200" dirty="0" smtClean="0"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Logistics</a:t>
                      </a:r>
                      <a:endParaRPr lang="en-US" sz="1700" b="1" dirty="0" smtClean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5246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7. ขออนุมัติในหลักการในวาระการประชุมโรคติดต่อ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กรณีการขอรับการสนับสนุนวัสดุ/อุปกรณ์ให้โรงพยาบาลสนามจาก </a:t>
                      </a:r>
                      <a:r>
                        <a:rPr lang="th-TH" sz="1700" b="1" dirty="0" err="1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อบจ.ส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ระแก้ว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ให้ครอบคลุมทั้ง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3 แห่ง</a:t>
                      </a:r>
                      <a:endParaRPr lang="en-US" sz="17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กลุ่ม </a:t>
                      </a:r>
                      <a:r>
                        <a:rPr lang="en-US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Liaison</a:t>
                      </a:r>
                      <a:endParaRPr lang="en-US" sz="17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194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8. ทบทวนขั้นตอนและแนวทางการเก็บสิ่งส่งตรวจถึง </a:t>
                      </a:r>
                      <a:r>
                        <a:rPr lang="en-US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Lab </a:t>
                      </a:r>
                      <a:r>
                        <a:rPr lang="th-TH" sz="1700" b="1" dirty="0" err="1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รพร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.สระแก้ว ให้ครบถ้วนและรวดเร็ว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</a:t>
                      </a:r>
                      <a:endParaRPr lang="en-US" sz="17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Lab</a:t>
                      </a:r>
                      <a:r>
                        <a:rPr lang="en-US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</a:t>
                      </a: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รพ.ทุกแห่ง</a:t>
                      </a:r>
                      <a:endParaRPr lang="en-US" sz="17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5246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9. จัดระบบการบริหารจัดการการส่งต่อผู้ติดเชื้อโควิด-19 ระหว่างรพ.กับรพ.สนาม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      โดยให้ </a:t>
                      </a:r>
                      <a:r>
                        <a:rPr lang="th-TH" sz="1700" b="1" baseline="0" dirty="0" err="1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รพร</a:t>
                      </a:r>
                      <a:r>
                        <a:rPr lang="th-TH" sz="1700" b="1" baseline="0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.สระแก้วเป็นศูนย์ระบบการส่งต่อ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effectLst/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รพ.ทุกแห่ง</a:t>
                      </a:r>
                      <a:endParaRPr lang="en-US" sz="1700" b="1" dirty="0" smtClean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8244638" y="13127891"/>
            <a:ext cx="2211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solidFill>
                  <a:srgbClr val="FF0000"/>
                </a:solidFill>
                <a:effectLst/>
                <a:latin typeface="Arial Black"/>
                <a:ea typeface="Calibri"/>
                <a:cs typeface="Cordia New"/>
              </a:rPr>
              <a:t>EOC SAKAEO</a:t>
            </a:r>
            <a:endParaRPr lang="en-US" sz="1100">
              <a:effectLst/>
              <a:latin typeface="Calibri"/>
              <a:ea typeface="Calibri"/>
              <a:cs typeface="Cordia New"/>
            </a:endParaRPr>
          </a:p>
        </p:txBody>
      </p:sp>
      <p:pic>
        <p:nvPicPr>
          <p:cNvPr id="23" name="รูปภาพ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52" y="12875478"/>
            <a:ext cx="906463" cy="908050"/>
          </a:xfrm>
          <a:prstGeom prst="ellipse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AF0BC355-2AAF-41EB-9574-A456B04237D3}"/>
              </a:ext>
            </a:extLst>
          </p:cNvPr>
          <p:cNvSpPr txBox="1">
            <a:spLocks/>
          </p:cNvSpPr>
          <p:nvPr/>
        </p:nvSpPr>
        <p:spPr>
          <a:xfrm>
            <a:off x="11508538" y="13785115"/>
            <a:ext cx="2903539" cy="34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thaiDist">
              <a:lnSpc>
                <a:spcPct val="115000"/>
              </a:lnSpc>
              <a:spcAft>
                <a:spcPts val="1000"/>
              </a:spcAft>
            </a:pPr>
            <a:r>
              <a:rPr lang="th-TH" sz="1600" b="1" kern="1200">
                <a:effectLst/>
                <a:latin typeface="Calibri"/>
                <a:ea typeface="Calibri"/>
                <a:cs typeface="TH SarabunPSK"/>
              </a:rPr>
              <a:t>กลุ่มงานควบคุมโรคติดต่อ สสจ.สระแก้ว</a:t>
            </a:r>
            <a:endParaRPr lang="en-US" sz="1100">
              <a:effectLst/>
              <a:latin typeface="Calibri"/>
              <a:ea typeface="Calibri"/>
              <a:cs typeface="Cordia New"/>
            </a:endParaRPr>
          </a:p>
        </p:txBody>
      </p:sp>
      <p:pic>
        <p:nvPicPr>
          <p:cNvPr id="25" name="รูปภาพ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72" b="87621"/>
          <a:stretch>
            <a:fillRect/>
          </a:stretch>
        </p:blipFill>
        <p:spPr bwMode="auto">
          <a:xfrm>
            <a:off x="-27384" y="4730"/>
            <a:ext cx="6887659" cy="10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655552" y="4984344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6655552" y="6127344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8" name="สี่เหลี่ยมผืนผ้า: มุมมน 8"/>
          <p:cNvSpPr/>
          <p:nvPr/>
        </p:nvSpPr>
        <p:spPr>
          <a:xfrm>
            <a:off x="6140467" y="68648"/>
            <a:ext cx="654621" cy="9361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 smtClean="0">
                <a:solidFill>
                  <a:schemeClr val="bg1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11</a:t>
            </a:r>
            <a:endParaRPr lang="th-TH" sz="2000" b="1" dirty="0" smtClean="0">
              <a:solidFill>
                <a:schemeClr val="bg1"/>
              </a:solidFill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2000" b="1" dirty="0" smtClean="0">
                <a:solidFill>
                  <a:schemeClr val="bg1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เม.ย. </a:t>
            </a:r>
            <a:r>
              <a:rPr lang="th-TH" sz="2000" b="1" dirty="0">
                <a:solidFill>
                  <a:schemeClr val="bg1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64</a:t>
            </a:r>
            <a:endParaRPr lang="en-US" sz="1100" dirty="0">
              <a:solidFill>
                <a:schemeClr val="bg1"/>
              </a:solidFill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929897" y="9058132"/>
            <a:ext cx="221107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solidFill>
                  <a:srgbClr val="FF0000"/>
                </a:solidFill>
                <a:effectLst/>
                <a:latin typeface="Arial Black"/>
                <a:ea typeface="Calibri"/>
                <a:cs typeface="Cordia New"/>
              </a:rPr>
              <a:t>EOC SAKAEO</a:t>
            </a:r>
            <a:endParaRPr lang="en-US" sz="1100">
              <a:effectLst/>
              <a:latin typeface="Calibri"/>
              <a:ea typeface="Calibri"/>
              <a:cs typeface="Cordia New"/>
            </a:endParaRPr>
          </a:p>
        </p:txBody>
      </p:sp>
      <p:pic>
        <p:nvPicPr>
          <p:cNvPr id="30" name="รูปภาพ 2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8" y="9058132"/>
            <a:ext cx="653311" cy="654684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03117" y="1136576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สรุปประชุม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EOC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.สระแก้ว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ครั้งที่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18/2564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36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299</Words>
  <Application>Microsoft Office PowerPoint</Application>
  <PresentationFormat>กระดาษ A4 (210x297 มม.)</PresentationFormat>
  <Paragraphs>28</Paragraphs>
  <Slides>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CD</dc:creator>
  <cp:lastModifiedBy>CD</cp:lastModifiedBy>
  <cp:revision>27</cp:revision>
  <cp:lastPrinted>2021-04-11T08:06:45Z</cp:lastPrinted>
  <dcterms:created xsi:type="dcterms:W3CDTF">2021-04-10T01:37:47Z</dcterms:created>
  <dcterms:modified xsi:type="dcterms:W3CDTF">2021-04-11T08:52:27Z</dcterms:modified>
</cp:coreProperties>
</file>